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6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7315200" cy="96012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Open Sans" panose="020B0604020202020204" charset="0"/>
      <p:regular r:id="rId55"/>
      <p:bold r:id="rId56"/>
      <p:italic r:id="rId57"/>
      <p:boldItalic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  <p:embeddedFont>
      <p:font typeface="Trebuchet MS" panose="020B0603020202020204" pitchFamily="34" charset="0"/>
      <p:regular r:id="rId63"/>
      <p:bold r:id="rId64"/>
      <p:italic r:id="rId65"/>
      <p:boldItalic r:id="rId66"/>
    </p:embeddedFont>
    <p:embeddedFont>
      <p:font typeface="Wingdings 3" panose="05040102010807070707" pitchFamily="18" charset="2"/>
      <p:regular r:id="rId6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h2bSNFbtX68Jy5WnosFatLEUDu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D7E"/>
    <a:srgbClr val="00B6B3"/>
    <a:srgbClr val="DFDBD1"/>
    <a:srgbClr val="133167"/>
    <a:srgbClr val="303030"/>
    <a:srgbClr val="ED1848"/>
    <a:srgbClr val="5A2E71"/>
    <a:srgbClr val="F3F3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58AC6-4193-444C-A173-951A2857EE85}" v="116" dt="2021-03-22T14:21:35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09" autoAdjust="0"/>
  </p:normalViewPr>
  <p:slideViewPr>
    <p:cSldViewPr snapToGrid="0">
      <p:cViewPr varScale="1">
        <p:scale>
          <a:sx n="99" d="100"/>
          <a:sy n="99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i Boulom" userId="199931f0-8e45-4823-b69e-d90c1675e31b" providerId="ADAL" clId="{02F58AC6-4193-444C-A173-951A2857EE85}"/>
    <pc:docChg chg="undo custSel modSld modMainMaster modNotesMaster">
      <pc:chgData name="Siri Boulom" userId="199931f0-8e45-4823-b69e-d90c1675e31b" providerId="ADAL" clId="{02F58AC6-4193-444C-A173-951A2857EE85}" dt="2021-03-22T14:21:35.507" v="1201"/>
      <pc:docMkLst>
        <pc:docMk/>
      </pc:docMkLst>
      <pc:sldChg chg="addSp delSp modSp mod setBg modNotes">
        <pc:chgData name="Siri Boulom" userId="199931f0-8e45-4823-b69e-d90c1675e31b" providerId="ADAL" clId="{02F58AC6-4193-444C-A173-951A2857EE85}" dt="2021-03-22T14:10:37.639" v="1087" actId="1076"/>
        <pc:sldMkLst>
          <pc:docMk/>
          <pc:sldMk cId="0" sldId="256"/>
        </pc:sldMkLst>
        <pc:spChg chg="mod">
          <ac:chgData name="Siri Boulom" userId="199931f0-8e45-4823-b69e-d90c1675e31b" providerId="ADAL" clId="{02F58AC6-4193-444C-A173-951A2857EE85}" dt="2021-03-22T14:10:02.404" v="1078" actId="1076"/>
          <ac:spMkLst>
            <pc:docMk/>
            <pc:sldMk cId="0" sldId="256"/>
            <ac:spMk id="100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0:33.450" v="1086" actId="1076"/>
          <ac:spMkLst>
            <pc:docMk/>
            <pc:sldMk cId="0" sldId="256"/>
            <ac:spMk id="101" creationId="{00000000-0000-0000-0000-000000000000}"/>
          </ac:spMkLst>
        </pc:spChg>
        <pc:spChg chg="del mod ord">
          <ac:chgData name="Siri Boulom" userId="199931f0-8e45-4823-b69e-d90c1675e31b" providerId="ADAL" clId="{02F58AC6-4193-444C-A173-951A2857EE85}" dt="2021-03-22T14:09:07.075" v="1004" actId="478"/>
          <ac:spMkLst>
            <pc:docMk/>
            <pc:sldMk cId="0" sldId="256"/>
            <ac:spMk id="102" creationId="{00000000-0000-0000-0000-000000000000}"/>
          </ac:spMkLst>
        </pc:spChg>
        <pc:spChg chg="add del mod">
          <ac:chgData name="Siri Boulom" userId="199931f0-8e45-4823-b69e-d90c1675e31b" providerId="ADAL" clId="{02F58AC6-4193-444C-A173-951A2857EE85}" dt="2021-03-16T14:47:00.085" v="139" actId="478"/>
          <ac:spMkLst>
            <pc:docMk/>
            <pc:sldMk cId="0" sldId="256"/>
            <ac:spMk id="104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16T14:29:53.784" v="65" actId="478"/>
          <ac:picMkLst>
            <pc:docMk/>
            <pc:sldMk cId="0" sldId="256"/>
            <ac:picMk id="3" creationId="{CFE22920-1E3C-479B-9FCB-ABDCA61A73CE}"/>
          </ac:picMkLst>
        </pc:picChg>
        <pc:picChg chg="add mod ord">
          <ac:chgData name="Siri Boulom" userId="199931f0-8e45-4823-b69e-d90c1675e31b" providerId="ADAL" clId="{02F58AC6-4193-444C-A173-951A2857EE85}" dt="2021-03-22T14:10:09.306" v="1081" actId="1076"/>
          <ac:picMkLst>
            <pc:docMk/>
            <pc:sldMk cId="0" sldId="256"/>
            <ac:picMk id="5" creationId="{8D579DB7-C9B3-45B8-80BE-DBEAB9BFE38B}"/>
          </ac:picMkLst>
        </pc:picChg>
        <pc:picChg chg="mod">
          <ac:chgData name="Siri Boulom" userId="199931f0-8e45-4823-b69e-d90c1675e31b" providerId="ADAL" clId="{02F58AC6-4193-444C-A173-951A2857EE85}" dt="2021-03-22T14:10:37.639" v="1087" actId="1076"/>
          <ac:picMkLst>
            <pc:docMk/>
            <pc:sldMk cId="0" sldId="256"/>
            <ac:picMk id="103" creationId="{00000000-0000-0000-0000-000000000000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16:54.873" v="1151" actId="14100"/>
        <pc:sldMkLst>
          <pc:docMk/>
          <pc:sldMk cId="0" sldId="257"/>
        </pc:sldMkLst>
        <pc:spChg chg="mod">
          <ac:chgData name="Siri Boulom" userId="199931f0-8e45-4823-b69e-d90c1675e31b" providerId="ADAL" clId="{02F58AC6-4193-444C-A173-951A2857EE85}" dt="2021-03-16T14:58:42.207" v="185" actId="207"/>
          <ac:spMkLst>
            <pc:docMk/>
            <pc:sldMk cId="0" sldId="257"/>
            <ac:spMk id="110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50:24.686" v="838" actId="2711"/>
          <ac:spMkLst>
            <pc:docMk/>
            <pc:sldMk cId="0" sldId="257"/>
            <ac:spMk id="111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6:54.873" v="1151" actId="14100"/>
          <ac:spMkLst>
            <pc:docMk/>
            <pc:sldMk cId="0" sldId="257"/>
            <ac:spMk id="112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22T14:10:49.500" v="1089" actId="1076"/>
          <ac:picMkLst>
            <pc:docMk/>
            <pc:sldMk cId="0" sldId="257"/>
            <ac:picMk id="3" creationId="{C8F42B19-7115-45AE-B6F4-C01D50617293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2:03.801" v="1100" actId="14100"/>
        <pc:sldMkLst>
          <pc:docMk/>
          <pc:sldMk cId="0" sldId="258"/>
        </pc:sldMkLst>
        <pc:spChg chg="mod">
          <ac:chgData name="Siri Boulom" userId="199931f0-8e45-4823-b69e-d90c1675e31b" providerId="ADAL" clId="{02F58AC6-4193-444C-A173-951A2857EE85}" dt="2021-03-16T14:58:48.497" v="186" actId="207"/>
          <ac:spMkLst>
            <pc:docMk/>
            <pc:sldMk cId="0" sldId="258"/>
            <ac:spMk id="118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46:22.041" v="727" actId="255"/>
          <ac:spMkLst>
            <pc:docMk/>
            <pc:sldMk cId="0" sldId="258"/>
            <ac:spMk id="119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2:03.801" v="1100" actId="14100"/>
          <ac:spMkLst>
            <pc:docMk/>
            <pc:sldMk cId="0" sldId="258"/>
            <ac:spMk id="120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0:57.573" v="1090" actId="478"/>
          <ac:picMkLst>
            <pc:docMk/>
            <pc:sldMk cId="0" sldId="258"/>
            <ac:picMk id="6" creationId="{9008C468-34F5-4348-8E9A-6966780E35F1}"/>
          </ac:picMkLst>
        </pc:picChg>
        <pc:picChg chg="add mod">
          <ac:chgData name="Siri Boulom" userId="199931f0-8e45-4823-b69e-d90c1675e31b" providerId="ADAL" clId="{02F58AC6-4193-444C-A173-951A2857EE85}" dt="2021-03-22T14:11:01.280" v="1091"/>
          <ac:picMkLst>
            <pc:docMk/>
            <pc:sldMk cId="0" sldId="258"/>
            <ac:picMk id="7" creationId="{B6091795-11ED-4F81-88EB-B7F78E31CAB0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11:49.209" v="1099" actId="14100"/>
        <pc:sldMkLst>
          <pc:docMk/>
          <pc:sldMk cId="0" sldId="259"/>
        </pc:sldMkLst>
        <pc:spChg chg="mod">
          <ac:chgData name="Siri Boulom" userId="199931f0-8e45-4823-b69e-d90c1675e31b" providerId="ADAL" clId="{02F58AC6-4193-444C-A173-951A2857EE85}" dt="2021-03-22T14:11:37.224" v="1097" actId="120"/>
          <ac:spMkLst>
            <pc:docMk/>
            <pc:sldMk cId="0" sldId="259"/>
            <ac:spMk id="125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1:49.209" v="1099" actId="14100"/>
          <ac:spMkLst>
            <pc:docMk/>
            <pc:sldMk cId="0" sldId="259"/>
            <ac:spMk id="126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22T14:11:09.193" v="1092" actId="1076"/>
          <ac:picMkLst>
            <pc:docMk/>
            <pc:sldMk cId="0" sldId="259"/>
            <ac:picMk id="8" creationId="{BE681413-0D1C-497F-A7EE-09DFA661562E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7:10.452" v="1153"/>
        <pc:sldMkLst>
          <pc:docMk/>
          <pc:sldMk cId="0" sldId="260"/>
        </pc:sldMkLst>
        <pc:spChg chg="mod">
          <ac:chgData name="Siri Boulom" userId="199931f0-8e45-4823-b69e-d90c1675e31b" providerId="ADAL" clId="{02F58AC6-4193-444C-A173-951A2857EE85}" dt="2021-03-16T14:58:56.404" v="187" actId="207"/>
          <ac:spMkLst>
            <pc:docMk/>
            <pc:sldMk cId="0" sldId="260"/>
            <ac:spMk id="136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58:38.147" v="944" actId="2711"/>
          <ac:spMkLst>
            <pc:docMk/>
            <pc:sldMk cId="0" sldId="260"/>
            <ac:spMk id="137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45:03.103" v="681" actId="20577"/>
          <ac:spMkLst>
            <pc:docMk/>
            <pc:sldMk cId="0" sldId="260"/>
            <ac:spMk id="138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7:09.502" v="1152" actId="478"/>
          <ac:picMkLst>
            <pc:docMk/>
            <pc:sldMk cId="0" sldId="260"/>
            <ac:picMk id="6" creationId="{D8B38FC6-32F4-4D2F-A827-5A09FF70282A}"/>
          </ac:picMkLst>
        </pc:picChg>
        <pc:picChg chg="add mod">
          <ac:chgData name="Siri Boulom" userId="199931f0-8e45-4823-b69e-d90c1675e31b" providerId="ADAL" clId="{02F58AC6-4193-444C-A173-951A2857EE85}" dt="2021-03-22T14:17:10.452" v="1153"/>
          <ac:picMkLst>
            <pc:docMk/>
            <pc:sldMk cId="0" sldId="260"/>
            <ac:picMk id="7" creationId="{7B866840-9E5F-47B5-A88F-9837A79E6AEA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7:46.966" v="1157" actId="14100"/>
        <pc:sldMkLst>
          <pc:docMk/>
          <pc:sldMk cId="0" sldId="261"/>
        </pc:sldMkLst>
        <pc:spChg chg="mod">
          <ac:chgData name="Siri Boulom" userId="199931f0-8e45-4823-b69e-d90c1675e31b" providerId="ADAL" clId="{02F58AC6-4193-444C-A173-951A2857EE85}" dt="2021-03-16T14:58:30.351" v="184" actId="207"/>
          <ac:spMkLst>
            <pc:docMk/>
            <pc:sldMk cId="0" sldId="261"/>
            <ac:spMk id="144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58:50.381" v="945" actId="2711"/>
          <ac:spMkLst>
            <pc:docMk/>
            <pc:sldMk cId="0" sldId="261"/>
            <ac:spMk id="145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7:46.966" v="1157" actId="14100"/>
          <ac:spMkLst>
            <pc:docMk/>
            <pc:sldMk cId="0" sldId="261"/>
            <ac:spMk id="146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07:49.588" v="998" actId="207"/>
          <ac:spMkLst>
            <pc:docMk/>
            <pc:sldMk cId="0" sldId="261"/>
            <ac:spMk id="147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7:25.350" v="1154" actId="478"/>
          <ac:picMkLst>
            <pc:docMk/>
            <pc:sldMk cId="0" sldId="261"/>
            <ac:picMk id="7" creationId="{78C3D2F5-136F-4B46-BF3F-2EBC6B799BBF}"/>
          </ac:picMkLst>
        </pc:picChg>
        <pc:picChg chg="add mod">
          <ac:chgData name="Siri Boulom" userId="199931f0-8e45-4823-b69e-d90c1675e31b" providerId="ADAL" clId="{02F58AC6-4193-444C-A173-951A2857EE85}" dt="2021-03-22T14:17:26.795" v="1155"/>
          <ac:picMkLst>
            <pc:docMk/>
            <pc:sldMk cId="0" sldId="261"/>
            <ac:picMk id="8" creationId="{F6C5845C-B060-40A3-8313-BC90BFA8B19D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8:09.163" v="1159"/>
        <pc:sldMkLst>
          <pc:docMk/>
          <pc:sldMk cId="0" sldId="262"/>
        </pc:sldMkLst>
        <pc:spChg chg="add del">
          <ac:chgData name="Siri Boulom" userId="199931f0-8e45-4823-b69e-d90c1675e31b" providerId="ADAL" clId="{02F58AC6-4193-444C-A173-951A2857EE85}" dt="2021-03-16T14:35:50.956" v="81" actId="478"/>
          <ac:spMkLst>
            <pc:docMk/>
            <pc:sldMk cId="0" sldId="262"/>
            <ac:spMk id="152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41:46.537" v="655" actId="113"/>
          <ac:spMkLst>
            <pc:docMk/>
            <pc:sldMk cId="0" sldId="262"/>
            <ac:spMk id="153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2:37.929" v="1102" actId="14100"/>
          <ac:spMkLst>
            <pc:docMk/>
            <pc:sldMk cId="0" sldId="262"/>
            <ac:spMk id="156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8:07.310" v="1158" actId="478"/>
          <ac:picMkLst>
            <pc:docMk/>
            <pc:sldMk cId="0" sldId="262"/>
            <ac:picMk id="6" creationId="{474881E7-1083-4423-8C55-067ABC9461D2}"/>
          </ac:picMkLst>
        </pc:picChg>
        <pc:picChg chg="add mod">
          <ac:chgData name="Siri Boulom" userId="199931f0-8e45-4823-b69e-d90c1675e31b" providerId="ADAL" clId="{02F58AC6-4193-444C-A173-951A2857EE85}" dt="2021-03-22T14:18:09.163" v="1159"/>
          <ac:picMkLst>
            <pc:docMk/>
            <pc:sldMk cId="0" sldId="262"/>
            <ac:picMk id="7" creationId="{C8F053A1-2C55-43F5-A087-75EAD2AC2429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8:29.235" v="1163"/>
        <pc:sldMkLst>
          <pc:docMk/>
          <pc:sldMk cId="0" sldId="263"/>
        </pc:sldMkLst>
        <pc:spChg chg="mod">
          <ac:chgData name="Siri Boulom" userId="199931f0-8e45-4823-b69e-d90c1675e31b" providerId="ADAL" clId="{02F58AC6-4193-444C-A173-951A2857EE85}" dt="2021-03-16T14:59:06.207" v="188" actId="207"/>
          <ac:spMkLst>
            <pc:docMk/>
            <pc:sldMk cId="0" sldId="263"/>
            <ac:spMk id="162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40:25.108" v="643" actId="255"/>
          <ac:spMkLst>
            <pc:docMk/>
            <pc:sldMk cId="0" sldId="263"/>
            <ac:spMk id="163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8:19.828" v="1161" actId="14100"/>
          <ac:spMkLst>
            <pc:docMk/>
            <pc:sldMk cId="0" sldId="263"/>
            <ac:spMk id="164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8:28.014" v="1162" actId="478"/>
          <ac:picMkLst>
            <pc:docMk/>
            <pc:sldMk cId="0" sldId="263"/>
            <ac:picMk id="6" creationId="{D9A12A94-3D97-4D7A-B709-E444AE610F1F}"/>
          </ac:picMkLst>
        </pc:picChg>
        <pc:picChg chg="add mod">
          <ac:chgData name="Siri Boulom" userId="199931f0-8e45-4823-b69e-d90c1675e31b" providerId="ADAL" clId="{02F58AC6-4193-444C-A173-951A2857EE85}" dt="2021-03-22T14:18:29.235" v="1163"/>
          <ac:picMkLst>
            <pc:docMk/>
            <pc:sldMk cId="0" sldId="263"/>
            <ac:picMk id="7" creationId="{77B04719-74EB-457D-8089-A43654734789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3:16.943" v="1109" actId="14100"/>
        <pc:sldMkLst>
          <pc:docMk/>
          <pc:sldMk cId="0" sldId="264"/>
        </pc:sldMkLst>
        <pc:spChg chg="mod">
          <ac:chgData name="Siri Boulom" userId="199931f0-8e45-4823-b69e-d90c1675e31b" providerId="ADAL" clId="{02F58AC6-4193-444C-A173-951A2857EE85}" dt="2021-03-16T14:59:21.226" v="190" actId="207"/>
          <ac:spMkLst>
            <pc:docMk/>
            <pc:sldMk cId="0" sldId="264"/>
            <ac:spMk id="170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01:37.277" v="948" actId="2711"/>
          <ac:spMkLst>
            <pc:docMk/>
            <pc:sldMk cId="0" sldId="264"/>
            <ac:spMk id="171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3:12.578" v="1108" actId="1076"/>
          <ac:spMkLst>
            <pc:docMk/>
            <pc:sldMk cId="0" sldId="264"/>
            <ac:spMk id="173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17T15:53:34.892" v="879" actId="478"/>
          <ac:picMkLst>
            <pc:docMk/>
            <pc:sldMk cId="0" sldId="264"/>
            <ac:picMk id="7" creationId="{ACE92565-E406-41E2-9766-A88F897BF021}"/>
          </ac:picMkLst>
        </pc:picChg>
        <pc:picChg chg="add del mod">
          <ac:chgData name="Siri Boulom" userId="199931f0-8e45-4823-b69e-d90c1675e31b" providerId="ADAL" clId="{02F58AC6-4193-444C-A173-951A2857EE85}" dt="2021-03-22T14:13:04.919" v="1106" actId="478"/>
          <ac:picMkLst>
            <pc:docMk/>
            <pc:sldMk cId="0" sldId="264"/>
            <ac:picMk id="8" creationId="{3C1D5ABD-5E95-4789-A09F-4C355892684F}"/>
          </ac:picMkLst>
        </pc:picChg>
        <pc:picChg chg="add mod">
          <ac:chgData name="Siri Boulom" userId="199931f0-8e45-4823-b69e-d90c1675e31b" providerId="ADAL" clId="{02F58AC6-4193-444C-A173-951A2857EE85}" dt="2021-03-22T14:13:06.056" v="1107"/>
          <ac:picMkLst>
            <pc:docMk/>
            <pc:sldMk cId="0" sldId="264"/>
            <ac:picMk id="9" creationId="{73C22482-2DA2-4EAB-89A3-D892D978C065}"/>
          </ac:picMkLst>
        </pc:picChg>
        <pc:picChg chg="mod">
          <ac:chgData name="Siri Boulom" userId="199931f0-8e45-4823-b69e-d90c1675e31b" providerId="ADAL" clId="{02F58AC6-4193-444C-A173-951A2857EE85}" dt="2021-03-22T14:13:16.943" v="1109" actId="14100"/>
          <ac:picMkLst>
            <pc:docMk/>
            <pc:sldMk cId="0" sldId="264"/>
            <ac:picMk id="172" creationId="{00000000-0000-0000-0000-000000000000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13:31.796" v="1111" actId="14100"/>
        <pc:sldMkLst>
          <pc:docMk/>
          <pc:sldMk cId="0" sldId="265"/>
        </pc:sldMkLst>
        <pc:spChg chg="mod">
          <ac:chgData name="Siri Boulom" userId="199931f0-8e45-4823-b69e-d90c1675e31b" providerId="ADAL" clId="{02F58AC6-4193-444C-A173-951A2857EE85}" dt="2021-03-16T15:35:11.090" v="191" actId="207"/>
          <ac:spMkLst>
            <pc:docMk/>
            <pc:sldMk cId="0" sldId="265"/>
            <ac:spMk id="179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01:55.922" v="950" actId="2711"/>
          <ac:spMkLst>
            <pc:docMk/>
            <pc:sldMk cId="0" sldId="265"/>
            <ac:spMk id="180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3:28.518" v="1110" actId="14100"/>
          <ac:spMkLst>
            <pc:docMk/>
            <pc:sldMk cId="0" sldId="265"/>
            <ac:spMk id="181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17T15:53:45.500" v="882"/>
          <ac:picMkLst>
            <pc:docMk/>
            <pc:sldMk cId="0" sldId="265"/>
            <ac:picMk id="7" creationId="{D28EA492-EABB-480B-995D-3AAE095DBA1B}"/>
          </ac:picMkLst>
        </pc:picChg>
        <pc:picChg chg="mod">
          <ac:chgData name="Siri Boulom" userId="199931f0-8e45-4823-b69e-d90c1675e31b" providerId="ADAL" clId="{02F58AC6-4193-444C-A173-951A2857EE85}" dt="2021-03-22T14:13:31.796" v="1111" actId="14100"/>
          <ac:picMkLst>
            <pc:docMk/>
            <pc:sldMk cId="0" sldId="265"/>
            <ac:picMk id="182" creationId="{00000000-0000-0000-0000-000000000000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8:47.596" v="1166"/>
        <pc:sldMkLst>
          <pc:docMk/>
          <pc:sldMk cId="0" sldId="266"/>
        </pc:sldMkLst>
        <pc:spChg chg="mod">
          <ac:chgData name="Siri Boulom" userId="199931f0-8e45-4823-b69e-d90c1675e31b" providerId="ADAL" clId="{02F58AC6-4193-444C-A173-951A2857EE85}" dt="2021-03-16T15:35:17.423" v="192" actId="207"/>
          <ac:spMkLst>
            <pc:docMk/>
            <pc:sldMk cId="0" sldId="266"/>
            <ac:spMk id="188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36:58.623" v="605" actId="14100"/>
          <ac:spMkLst>
            <pc:docMk/>
            <pc:sldMk cId="0" sldId="266"/>
            <ac:spMk id="189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8:44.794" v="1164" actId="14100"/>
          <ac:spMkLst>
            <pc:docMk/>
            <pc:sldMk cId="0" sldId="266"/>
            <ac:spMk id="190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8:46.661" v="1165" actId="478"/>
          <ac:picMkLst>
            <pc:docMk/>
            <pc:sldMk cId="0" sldId="266"/>
            <ac:picMk id="6" creationId="{241C0DD7-3239-46EF-942B-9866EB5E3B56}"/>
          </ac:picMkLst>
        </pc:picChg>
        <pc:picChg chg="add mod">
          <ac:chgData name="Siri Boulom" userId="199931f0-8e45-4823-b69e-d90c1675e31b" providerId="ADAL" clId="{02F58AC6-4193-444C-A173-951A2857EE85}" dt="2021-03-22T14:18:47.596" v="1166"/>
          <ac:picMkLst>
            <pc:docMk/>
            <pc:sldMk cId="0" sldId="266"/>
            <ac:picMk id="7" creationId="{0D4D4C84-68DA-42A5-AE8B-E9F282DEC1D6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9:16.590" v="1172" actId="14100"/>
        <pc:sldMkLst>
          <pc:docMk/>
          <pc:sldMk cId="0" sldId="267"/>
        </pc:sldMkLst>
        <pc:spChg chg="mod">
          <ac:chgData name="Siri Boulom" userId="199931f0-8e45-4823-b69e-d90c1675e31b" providerId="ADAL" clId="{02F58AC6-4193-444C-A173-951A2857EE85}" dt="2021-03-16T15:35:40.734" v="193" actId="207"/>
          <ac:spMkLst>
            <pc:docMk/>
            <pc:sldMk cId="0" sldId="267"/>
            <ac:spMk id="196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34:19.009" v="575" actId="14100"/>
          <ac:spMkLst>
            <pc:docMk/>
            <pc:sldMk cId="0" sldId="267"/>
            <ac:spMk id="197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9:16.590" v="1172" actId="14100"/>
          <ac:spMkLst>
            <pc:docMk/>
            <pc:sldMk cId="0" sldId="267"/>
            <ac:spMk id="198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8:58.601" v="1168" actId="1076"/>
          <ac:spMkLst>
            <pc:docMk/>
            <pc:sldMk cId="0" sldId="267"/>
            <ac:spMk id="199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8:52.438" v="1167" actId="478"/>
          <ac:picMkLst>
            <pc:docMk/>
            <pc:sldMk cId="0" sldId="267"/>
            <ac:picMk id="7" creationId="{B361EA2E-7F35-4D8C-BD19-2ADF5380754C}"/>
          </ac:picMkLst>
        </pc:picChg>
        <pc:picChg chg="add mod">
          <ac:chgData name="Siri Boulom" userId="199931f0-8e45-4823-b69e-d90c1675e31b" providerId="ADAL" clId="{02F58AC6-4193-444C-A173-951A2857EE85}" dt="2021-03-22T14:19:00.131" v="1169"/>
          <ac:picMkLst>
            <pc:docMk/>
            <pc:sldMk cId="0" sldId="267"/>
            <ac:picMk id="8" creationId="{E32A413B-C101-4627-8473-13D9AB0A9C3E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9:34.452" v="1174"/>
        <pc:sldMkLst>
          <pc:docMk/>
          <pc:sldMk cId="0" sldId="268"/>
        </pc:sldMkLst>
        <pc:spChg chg="mod">
          <ac:chgData name="Siri Boulom" userId="199931f0-8e45-4823-b69e-d90c1675e31b" providerId="ADAL" clId="{02F58AC6-4193-444C-A173-951A2857EE85}" dt="2021-03-16T15:35:54.420" v="194" actId="207"/>
          <ac:spMkLst>
            <pc:docMk/>
            <pc:sldMk cId="0" sldId="268"/>
            <ac:spMk id="205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31:16.837" v="557" actId="14100"/>
          <ac:spMkLst>
            <pc:docMk/>
            <pc:sldMk cId="0" sldId="268"/>
            <ac:spMk id="206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3:52.067" v="1114" actId="14100"/>
          <ac:spMkLst>
            <pc:docMk/>
            <pc:sldMk cId="0" sldId="268"/>
            <ac:spMk id="207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9:26.286" v="1173" actId="478"/>
          <ac:picMkLst>
            <pc:docMk/>
            <pc:sldMk cId="0" sldId="268"/>
            <ac:picMk id="6" creationId="{6BA160C2-C1AB-43A0-901E-B1736A49BAB4}"/>
          </ac:picMkLst>
        </pc:picChg>
        <pc:picChg chg="add mod">
          <ac:chgData name="Siri Boulom" userId="199931f0-8e45-4823-b69e-d90c1675e31b" providerId="ADAL" clId="{02F58AC6-4193-444C-A173-951A2857EE85}" dt="2021-03-22T14:19:34.452" v="1174"/>
          <ac:picMkLst>
            <pc:docMk/>
            <pc:sldMk cId="0" sldId="268"/>
            <ac:picMk id="7" creationId="{738C6B09-33BC-4866-94FF-A8C75400D864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9:48.043" v="1177"/>
        <pc:sldMkLst>
          <pc:docMk/>
          <pc:sldMk cId="0" sldId="269"/>
        </pc:sldMkLst>
        <pc:spChg chg="mod">
          <ac:chgData name="Siri Boulom" userId="199931f0-8e45-4823-b69e-d90c1675e31b" providerId="ADAL" clId="{02F58AC6-4193-444C-A173-951A2857EE85}" dt="2021-03-16T15:38:33.733" v="195" actId="207"/>
          <ac:spMkLst>
            <pc:docMk/>
            <pc:sldMk cId="0" sldId="269"/>
            <ac:spMk id="213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23:43.233" v="526" actId="14100"/>
          <ac:spMkLst>
            <pc:docMk/>
            <pc:sldMk cId="0" sldId="269"/>
            <ac:spMk id="214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9:43.866" v="1175" actId="14100"/>
          <ac:spMkLst>
            <pc:docMk/>
            <pc:sldMk cId="0" sldId="269"/>
            <ac:spMk id="215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9:47.149" v="1176" actId="478"/>
          <ac:picMkLst>
            <pc:docMk/>
            <pc:sldMk cId="0" sldId="269"/>
            <ac:picMk id="6" creationId="{60B721D2-8EB5-4CCD-9436-B3EF600C7CA3}"/>
          </ac:picMkLst>
        </pc:picChg>
        <pc:picChg chg="add mod">
          <ac:chgData name="Siri Boulom" userId="199931f0-8e45-4823-b69e-d90c1675e31b" providerId="ADAL" clId="{02F58AC6-4193-444C-A173-951A2857EE85}" dt="2021-03-22T14:19:48.043" v="1177"/>
          <ac:picMkLst>
            <pc:docMk/>
            <pc:sldMk cId="0" sldId="269"/>
            <ac:picMk id="7" creationId="{E66E834B-E3ED-49F9-B5E4-7487771C48A8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19:53.269" v="1179"/>
        <pc:sldMkLst>
          <pc:docMk/>
          <pc:sldMk cId="0" sldId="270"/>
        </pc:sldMkLst>
        <pc:spChg chg="mod">
          <ac:chgData name="Siri Boulom" userId="199931f0-8e45-4823-b69e-d90c1675e31b" providerId="ADAL" clId="{02F58AC6-4193-444C-A173-951A2857EE85}" dt="2021-03-16T15:38:42.617" v="196" actId="207"/>
          <ac:spMkLst>
            <pc:docMk/>
            <pc:sldMk cId="0" sldId="270"/>
            <ac:spMk id="221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20:50.503" v="512" actId="1038"/>
          <ac:spMkLst>
            <pc:docMk/>
            <pc:sldMk cId="0" sldId="270"/>
            <ac:spMk id="222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4:02.168" v="1116" actId="14100"/>
          <ac:spMkLst>
            <pc:docMk/>
            <pc:sldMk cId="0" sldId="270"/>
            <ac:spMk id="223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9:52.406" v="1178" actId="478"/>
          <ac:picMkLst>
            <pc:docMk/>
            <pc:sldMk cId="0" sldId="270"/>
            <ac:picMk id="6" creationId="{866F8ECC-2968-4F68-BCAC-4F859865AD27}"/>
          </ac:picMkLst>
        </pc:picChg>
        <pc:picChg chg="add mod">
          <ac:chgData name="Siri Boulom" userId="199931f0-8e45-4823-b69e-d90c1675e31b" providerId="ADAL" clId="{02F58AC6-4193-444C-A173-951A2857EE85}" dt="2021-03-22T14:19:53.269" v="1179"/>
          <ac:picMkLst>
            <pc:docMk/>
            <pc:sldMk cId="0" sldId="270"/>
            <ac:picMk id="7" creationId="{2F5A60EF-26AE-472E-A2B9-D0102393582D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20:13.192" v="1184" actId="6549"/>
        <pc:sldMkLst>
          <pc:docMk/>
          <pc:sldMk cId="0" sldId="271"/>
        </pc:sldMkLst>
        <pc:spChg chg="add mod ord">
          <ac:chgData name="Siri Boulom" userId="199931f0-8e45-4823-b69e-d90c1675e31b" providerId="ADAL" clId="{02F58AC6-4193-444C-A173-951A2857EE85}" dt="2021-03-16T15:38:57.519" v="199" actId="167"/>
          <ac:spMkLst>
            <pc:docMk/>
            <pc:sldMk cId="0" sldId="271"/>
            <ac:spMk id="10" creationId="{BB52CDF8-73EE-4885-A32B-E7C91CD280B6}"/>
          </ac:spMkLst>
        </pc:spChg>
        <pc:spChg chg="del">
          <ac:chgData name="Siri Boulom" userId="199931f0-8e45-4823-b69e-d90c1675e31b" providerId="ADAL" clId="{02F58AC6-4193-444C-A173-951A2857EE85}" dt="2021-03-16T15:38:50.605" v="197" actId="478"/>
          <ac:spMkLst>
            <pc:docMk/>
            <pc:sldMk cId="0" sldId="271"/>
            <ac:spMk id="229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05:26.405" v="963" actId="255"/>
          <ac:spMkLst>
            <pc:docMk/>
            <pc:sldMk cId="0" sldId="271"/>
            <ac:spMk id="230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08:27.676" v="1003" actId="207"/>
          <ac:spMkLst>
            <pc:docMk/>
            <pc:sldMk cId="0" sldId="271"/>
            <ac:spMk id="231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20:13.192" v="1184" actId="6549"/>
          <ac:spMkLst>
            <pc:docMk/>
            <pc:sldMk cId="0" sldId="271"/>
            <ac:spMk id="232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20:05.423" v="1182" actId="207"/>
          <ac:spMkLst>
            <pc:docMk/>
            <pc:sldMk cId="0" sldId="271"/>
            <ac:spMk id="235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19:56.822" v="1180" actId="478"/>
          <ac:picMkLst>
            <pc:docMk/>
            <pc:sldMk cId="0" sldId="271"/>
            <ac:picMk id="11" creationId="{EDC9AE30-CDDA-4E9B-A8F4-0A42347CABA1}"/>
          </ac:picMkLst>
        </pc:picChg>
        <pc:picChg chg="add mod">
          <ac:chgData name="Siri Boulom" userId="199931f0-8e45-4823-b69e-d90c1675e31b" providerId="ADAL" clId="{02F58AC6-4193-444C-A173-951A2857EE85}" dt="2021-03-22T14:19:57.572" v="1181"/>
          <ac:picMkLst>
            <pc:docMk/>
            <pc:sldMk cId="0" sldId="271"/>
            <ac:picMk id="12" creationId="{5A33BA8E-7003-4E0D-B82E-D72655C27488}"/>
          </ac:picMkLst>
        </pc:picChg>
        <pc:picChg chg="mod">
          <ac:chgData name="Siri Boulom" userId="199931f0-8e45-4823-b69e-d90c1675e31b" providerId="ADAL" clId="{02F58AC6-4193-444C-A173-951A2857EE85}" dt="2021-03-16T16:15:41.050" v="473" actId="1076"/>
          <ac:picMkLst>
            <pc:docMk/>
            <pc:sldMk cId="0" sldId="271"/>
            <ac:picMk id="233" creationId="{00000000-0000-0000-0000-000000000000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21:01.518" v="1193" actId="478"/>
        <pc:sldMkLst>
          <pc:docMk/>
          <pc:sldMk cId="0" sldId="272"/>
        </pc:sldMkLst>
        <pc:spChg chg="add mod ord">
          <ac:chgData name="Siri Boulom" userId="199931f0-8e45-4823-b69e-d90c1675e31b" providerId="ADAL" clId="{02F58AC6-4193-444C-A173-951A2857EE85}" dt="2021-03-16T15:39:11.991" v="202" actId="167"/>
          <ac:spMkLst>
            <pc:docMk/>
            <pc:sldMk cId="0" sldId="272"/>
            <ac:spMk id="6" creationId="{8E6B48EB-E728-45AC-80B1-110F5A914CCA}"/>
          </ac:spMkLst>
        </pc:spChg>
        <pc:spChg chg="del">
          <ac:chgData name="Siri Boulom" userId="199931f0-8e45-4823-b69e-d90c1675e31b" providerId="ADAL" clId="{02F58AC6-4193-444C-A173-951A2857EE85}" dt="2021-03-22T14:21:01.518" v="1193" actId="478"/>
          <ac:spMkLst>
            <pc:docMk/>
            <pc:sldMk cId="0" sldId="272"/>
            <ac:spMk id="240" creationId="{00000000-0000-0000-0000-000000000000}"/>
          </ac:spMkLst>
        </pc:spChg>
        <pc:spChg chg="del">
          <ac:chgData name="Siri Boulom" userId="199931f0-8e45-4823-b69e-d90c1675e31b" providerId="ADAL" clId="{02F58AC6-4193-444C-A173-951A2857EE85}" dt="2021-03-16T15:39:06.670" v="200" actId="478"/>
          <ac:spMkLst>
            <pc:docMk/>
            <pc:sldMk cId="0" sldId="272"/>
            <ac:spMk id="241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6T16:11:25.362" v="444" actId="1076"/>
          <ac:spMkLst>
            <pc:docMk/>
            <pc:sldMk cId="0" sldId="272"/>
            <ac:spMk id="242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20:27.006" v="1187" actId="14100"/>
          <ac:spMkLst>
            <pc:docMk/>
            <pc:sldMk cId="0" sldId="272"/>
            <ac:spMk id="243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20:21.222" v="1185" actId="478"/>
          <ac:picMkLst>
            <pc:docMk/>
            <pc:sldMk cId="0" sldId="272"/>
            <ac:picMk id="7" creationId="{531D705D-825F-42F5-93A6-71861CD48B27}"/>
          </ac:picMkLst>
        </pc:picChg>
        <pc:picChg chg="add mod">
          <ac:chgData name="Siri Boulom" userId="199931f0-8e45-4823-b69e-d90c1675e31b" providerId="ADAL" clId="{02F58AC6-4193-444C-A173-951A2857EE85}" dt="2021-03-22T14:20:22.060" v="1186"/>
          <ac:picMkLst>
            <pc:docMk/>
            <pc:sldMk cId="0" sldId="272"/>
            <ac:picMk id="8" creationId="{85BD9D3A-3CA3-4DE8-937B-650B8D45BEBC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20:43.606" v="1192" actId="14100"/>
        <pc:sldMkLst>
          <pc:docMk/>
          <pc:sldMk cId="0" sldId="273"/>
        </pc:sldMkLst>
        <pc:spChg chg="mod">
          <ac:chgData name="Siri Boulom" userId="199931f0-8e45-4823-b69e-d90c1675e31b" providerId="ADAL" clId="{02F58AC6-4193-444C-A173-951A2857EE85}" dt="2021-03-16T16:08:09.008" v="410" actId="1076"/>
          <ac:spMkLst>
            <pc:docMk/>
            <pc:sldMk cId="0" sldId="273"/>
            <ac:spMk id="249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04:37.469" v="959" actId="2711"/>
          <ac:spMkLst>
            <pc:docMk/>
            <pc:sldMk cId="0" sldId="273"/>
            <ac:spMk id="250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20:43.606" v="1192" actId="14100"/>
          <ac:spMkLst>
            <pc:docMk/>
            <pc:sldMk cId="0" sldId="273"/>
            <ac:spMk id="251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20:31.278" v="1188" actId="478"/>
          <ac:picMkLst>
            <pc:docMk/>
            <pc:sldMk cId="0" sldId="273"/>
            <ac:picMk id="6" creationId="{8C0410F5-49C7-4039-B335-F38A8896DE9F}"/>
          </ac:picMkLst>
        </pc:picChg>
        <pc:picChg chg="add mod">
          <ac:chgData name="Siri Boulom" userId="199931f0-8e45-4823-b69e-d90c1675e31b" providerId="ADAL" clId="{02F58AC6-4193-444C-A173-951A2857EE85}" dt="2021-03-22T14:20:32.076" v="1189"/>
          <ac:picMkLst>
            <pc:docMk/>
            <pc:sldMk cId="0" sldId="273"/>
            <ac:picMk id="7" creationId="{8AEF8B75-FE77-457B-8C52-FC68998C5CA2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21:14.859" v="1195"/>
        <pc:sldMkLst>
          <pc:docMk/>
          <pc:sldMk cId="0" sldId="274"/>
        </pc:sldMkLst>
        <pc:spChg chg="add mod">
          <ac:chgData name="Siri Boulom" userId="199931f0-8e45-4823-b69e-d90c1675e31b" providerId="ADAL" clId="{02F58AC6-4193-444C-A173-951A2857EE85}" dt="2021-03-22T14:14:56.474" v="1131" actId="27636"/>
          <ac:spMkLst>
            <pc:docMk/>
            <pc:sldMk cId="0" sldId="274"/>
            <ac:spMk id="3" creationId="{495DD3C5-3348-4E79-B3D0-CE3491F45D97}"/>
          </ac:spMkLst>
        </pc:spChg>
        <pc:spChg chg="mod">
          <ac:chgData name="Siri Boulom" userId="199931f0-8e45-4823-b69e-d90c1675e31b" providerId="ADAL" clId="{02F58AC6-4193-444C-A173-951A2857EE85}" dt="2021-03-17T15:20:01.457" v="486" actId="1076"/>
          <ac:spMkLst>
            <pc:docMk/>
            <pc:sldMk cId="0" sldId="274"/>
            <ac:spMk id="257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04:15.989" v="958" actId="2711"/>
          <ac:spMkLst>
            <pc:docMk/>
            <pc:sldMk cId="0" sldId="274"/>
            <ac:spMk id="258" creationId="{00000000-0000-0000-0000-000000000000}"/>
          </ac:spMkLst>
        </pc:spChg>
        <pc:spChg chg="del mod">
          <ac:chgData name="Siri Boulom" userId="199931f0-8e45-4823-b69e-d90c1675e31b" providerId="ADAL" clId="{02F58AC6-4193-444C-A173-951A2857EE85}" dt="2021-03-16T16:04:43.329" v="366" actId="478"/>
          <ac:spMkLst>
            <pc:docMk/>
            <pc:sldMk cId="0" sldId="274"/>
            <ac:spMk id="259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21:14.173" v="1194" actId="478"/>
          <ac:picMkLst>
            <pc:docMk/>
            <pc:sldMk cId="0" sldId="274"/>
            <ac:picMk id="6" creationId="{AC0E9FFF-D4C1-43F4-9961-023580AD7900}"/>
          </ac:picMkLst>
        </pc:picChg>
        <pc:picChg chg="add mod">
          <ac:chgData name="Siri Boulom" userId="199931f0-8e45-4823-b69e-d90c1675e31b" providerId="ADAL" clId="{02F58AC6-4193-444C-A173-951A2857EE85}" dt="2021-03-22T14:21:14.859" v="1195"/>
          <ac:picMkLst>
            <pc:docMk/>
            <pc:sldMk cId="0" sldId="274"/>
            <ac:picMk id="7" creationId="{E9CED134-30E6-4725-B908-619FADA27999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21:19.327" v="1197"/>
        <pc:sldMkLst>
          <pc:docMk/>
          <pc:sldMk cId="0" sldId="275"/>
        </pc:sldMkLst>
        <pc:spChg chg="mod">
          <ac:chgData name="Siri Boulom" userId="199931f0-8e45-4823-b69e-d90c1675e31b" providerId="ADAL" clId="{02F58AC6-4193-444C-A173-951A2857EE85}" dt="2021-03-16T15:39:31.248" v="205" actId="207"/>
          <ac:spMkLst>
            <pc:docMk/>
            <pc:sldMk cId="0" sldId="275"/>
            <ac:spMk id="265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04:05.269" v="957" actId="2711"/>
          <ac:spMkLst>
            <pc:docMk/>
            <pc:sldMk cId="0" sldId="275"/>
            <ac:spMk id="266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5:18.530" v="1135" actId="14100"/>
          <ac:spMkLst>
            <pc:docMk/>
            <pc:sldMk cId="0" sldId="275"/>
            <ac:spMk id="267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21:18.518" v="1196" actId="478"/>
          <ac:picMkLst>
            <pc:docMk/>
            <pc:sldMk cId="0" sldId="275"/>
            <ac:picMk id="6" creationId="{0607A916-FBE7-476C-B805-719102A27803}"/>
          </ac:picMkLst>
        </pc:picChg>
        <pc:picChg chg="add mod">
          <ac:chgData name="Siri Boulom" userId="199931f0-8e45-4823-b69e-d90c1675e31b" providerId="ADAL" clId="{02F58AC6-4193-444C-A173-951A2857EE85}" dt="2021-03-22T14:21:19.327" v="1197"/>
          <ac:picMkLst>
            <pc:docMk/>
            <pc:sldMk cId="0" sldId="275"/>
            <ac:picMk id="7" creationId="{7851AB6A-8F03-4ED5-B900-A94DF903249C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21:23.313" v="1199"/>
        <pc:sldMkLst>
          <pc:docMk/>
          <pc:sldMk cId="0" sldId="276"/>
        </pc:sldMkLst>
        <pc:spChg chg="add mod">
          <ac:chgData name="Siri Boulom" userId="199931f0-8e45-4823-b69e-d90c1675e31b" providerId="ADAL" clId="{02F58AC6-4193-444C-A173-951A2857EE85}" dt="2021-03-22T14:15:48.692" v="1145" actId="14100"/>
          <ac:spMkLst>
            <pc:docMk/>
            <pc:sldMk cId="0" sldId="276"/>
            <ac:spMk id="3" creationId="{03442A85-B1DA-4B6B-A7A2-2BB1BB789319}"/>
          </ac:spMkLst>
        </pc:spChg>
        <pc:spChg chg="mod">
          <ac:chgData name="Siri Boulom" userId="199931f0-8e45-4823-b69e-d90c1675e31b" providerId="ADAL" clId="{02F58AC6-4193-444C-A173-951A2857EE85}" dt="2021-03-16T15:39:43.725" v="206" actId="207"/>
          <ac:spMkLst>
            <pc:docMk/>
            <pc:sldMk cId="0" sldId="276"/>
            <ac:spMk id="273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5:19:47.560" v="484" actId="113"/>
          <ac:spMkLst>
            <pc:docMk/>
            <pc:sldMk cId="0" sldId="276"/>
            <ac:spMk id="274" creationId="{00000000-0000-0000-0000-000000000000}"/>
          </ac:spMkLst>
        </pc:spChg>
        <pc:spChg chg="del mod">
          <ac:chgData name="Siri Boulom" userId="199931f0-8e45-4823-b69e-d90c1675e31b" providerId="ADAL" clId="{02F58AC6-4193-444C-A173-951A2857EE85}" dt="2021-03-16T15:49:47.319" v="266" actId="478"/>
          <ac:spMkLst>
            <pc:docMk/>
            <pc:sldMk cId="0" sldId="276"/>
            <ac:spMk id="275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21:22.845" v="1198" actId="478"/>
          <ac:picMkLst>
            <pc:docMk/>
            <pc:sldMk cId="0" sldId="276"/>
            <ac:picMk id="6" creationId="{695393D4-4ACC-4E3C-B591-B3DC40B37B22}"/>
          </ac:picMkLst>
        </pc:picChg>
        <pc:picChg chg="add mod">
          <ac:chgData name="Siri Boulom" userId="199931f0-8e45-4823-b69e-d90c1675e31b" providerId="ADAL" clId="{02F58AC6-4193-444C-A173-951A2857EE85}" dt="2021-03-22T14:21:23.313" v="1199"/>
          <ac:picMkLst>
            <pc:docMk/>
            <pc:sldMk cId="0" sldId="276"/>
            <ac:picMk id="7" creationId="{2AE510F9-D3A3-473D-8229-E68932941C58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77"/>
        </pc:sldMkLst>
        <pc:spChg chg="mod">
          <ac:chgData name="Siri Boulom" userId="199931f0-8e45-4823-b69e-d90c1675e31b" providerId="ADAL" clId="{02F58AC6-4193-444C-A173-951A2857EE85}" dt="2021-03-17T15:19:40.528" v="483" actId="113"/>
          <ac:spMkLst>
            <pc:docMk/>
            <pc:sldMk cId="0" sldId="277"/>
            <ac:spMk id="281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17T15:55:31.224" v="908" actId="1076"/>
          <ac:picMkLst>
            <pc:docMk/>
            <pc:sldMk cId="0" sldId="277"/>
            <ac:picMk id="5" creationId="{441698AE-F4D4-4569-9045-E19E53736691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78"/>
        </pc:sldMkLst>
        <pc:spChg chg="mod">
          <ac:chgData name="Siri Boulom" userId="199931f0-8e45-4823-b69e-d90c1675e31b" providerId="ADAL" clId="{02F58AC6-4193-444C-A173-951A2857EE85}" dt="2021-03-17T15:19:35.155" v="482" actId="113"/>
          <ac:spMkLst>
            <pc:docMk/>
            <pc:sldMk cId="0" sldId="278"/>
            <ac:spMk id="289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17T15:55:44.085" v="911" actId="478"/>
          <ac:picMkLst>
            <pc:docMk/>
            <pc:sldMk cId="0" sldId="278"/>
            <ac:picMk id="5" creationId="{89F0B366-A3D7-4B2B-98FC-7C31AF37BA11}"/>
          </ac:picMkLst>
        </pc:picChg>
        <pc:picChg chg="add mod">
          <ac:chgData name="Siri Boulom" userId="199931f0-8e45-4823-b69e-d90c1675e31b" providerId="ADAL" clId="{02F58AC6-4193-444C-A173-951A2857EE85}" dt="2021-03-17T15:55:53.342" v="912"/>
          <ac:picMkLst>
            <pc:docMk/>
            <pc:sldMk cId="0" sldId="278"/>
            <ac:picMk id="6" creationId="{82ACBC46-9F0A-4237-91DF-06003D3F8EB5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79"/>
        </pc:sldMkLst>
        <pc:spChg chg="mod">
          <ac:chgData name="Siri Boulom" userId="199931f0-8e45-4823-b69e-d90c1675e31b" providerId="ADAL" clId="{02F58AC6-4193-444C-A173-951A2857EE85}" dt="2021-03-17T16:03:42.931" v="956" actId="2711"/>
          <ac:spMkLst>
            <pc:docMk/>
            <pc:sldMk cId="0" sldId="279"/>
            <ac:spMk id="297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17T15:55:55.130" v="913"/>
          <ac:picMkLst>
            <pc:docMk/>
            <pc:sldMk cId="0" sldId="279"/>
            <ac:picMk id="5" creationId="{D741FD8F-7414-4B40-8C9B-ACD67E77DCF1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0"/>
        </pc:sldMkLst>
        <pc:picChg chg="add mod">
          <ac:chgData name="Siri Boulom" userId="199931f0-8e45-4823-b69e-d90c1675e31b" providerId="ADAL" clId="{02F58AC6-4193-444C-A173-951A2857EE85}" dt="2021-03-17T15:55:56.495" v="914"/>
          <ac:picMkLst>
            <pc:docMk/>
            <pc:sldMk cId="0" sldId="280"/>
            <ac:picMk id="3" creationId="{A6616BEA-BF19-407F-8D95-5A7E77A50977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1"/>
        </pc:sldMkLst>
        <pc:picChg chg="add mod">
          <ac:chgData name="Siri Boulom" userId="199931f0-8e45-4823-b69e-d90c1675e31b" providerId="ADAL" clId="{02F58AC6-4193-444C-A173-951A2857EE85}" dt="2021-03-17T15:55:57.897" v="915"/>
          <ac:picMkLst>
            <pc:docMk/>
            <pc:sldMk cId="0" sldId="281"/>
            <ac:picMk id="3" creationId="{F7E2F1CE-4600-4F36-B3E2-22A73815ACA6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2"/>
        </pc:sldMkLst>
        <pc:picChg chg="add mod">
          <ac:chgData name="Siri Boulom" userId="199931f0-8e45-4823-b69e-d90c1675e31b" providerId="ADAL" clId="{02F58AC6-4193-444C-A173-951A2857EE85}" dt="2021-03-17T15:55:58.951" v="916"/>
          <ac:picMkLst>
            <pc:docMk/>
            <pc:sldMk cId="0" sldId="282"/>
            <ac:picMk id="3" creationId="{D03AE0F3-2A1D-4D7B-A249-C96E9B771E64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3"/>
        </pc:sldMkLst>
        <pc:picChg chg="add mod">
          <ac:chgData name="Siri Boulom" userId="199931f0-8e45-4823-b69e-d90c1675e31b" providerId="ADAL" clId="{02F58AC6-4193-444C-A173-951A2857EE85}" dt="2021-03-17T15:56:00.092" v="917"/>
          <ac:picMkLst>
            <pc:docMk/>
            <pc:sldMk cId="0" sldId="283"/>
            <ac:picMk id="3" creationId="{6A128CF7-12AF-4449-A43D-EB10539A490F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4"/>
        </pc:sldMkLst>
        <pc:picChg chg="add mod">
          <ac:chgData name="Siri Boulom" userId="199931f0-8e45-4823-b69e-d90c1675e31b" providerId="ADAL" clId="{02F58AC6-4193-444C-A173-951A2857EE85}" dt="2021-03-17T15:56:02.594" v="918"/>
          <ac:picMkLst>
            <pc:docMk/>
            <pc:sldMk cId="0" sldId="284"/>
            <ac:picMk id="3" creationId="{60A86DF6-73A4-45BB-A056-58F0B140DE2E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5"/>
        </pc:sldMkLst>
        <pc:picChg chg="add mod">
          <ac:chgData name="Siri Boulom" userId="199931f0-8e45-4823-b69e-d90c1675e31b" providerId="ADAL" clId="{02F58AC6-4193-444C-A173-951A2857EE85}" dt="2021-03-17T15:56:05.280" v="919"/>
          <ac:picMkLst>
            <pc:docMk/>
            <pc:sldMk cId="0" sldId="285"/>
            <ac:picMk id="3" creationId="{5682A095-EE7A-475D-B033-1CDCD82D4FA8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6"/>
        </pc:sldMkLst>
        <pc:picChg chg="add mod">
          <ac:chgData name="Siri Boulom" userId="199931f0-8e45-4823-b69e-d90c1675e31b" providerId="ADAL" clId="{02F58AC6-4193-444C-A173-951A2857EE85}" dt="2021-03-17T15:56:07.083" v="920"/>
          <ac:picMkLst>
            <pc:docMk/>
            <pc:sldMk cId="0" sldId="286"/>
            <ac:picMk id="3" creationId="{9FB4656C-4F51-4595-B2AF-FF17BA64FEDA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7"/>
        </pc:sldMkLst>
        <pc:picChg chg="add mod">
          <ac:chgData name="Siri Boulom" userId="199931f0-8e45-4823-b69e-d90c1675e31b" providerId="ADAL" clId="{02F58AC6-4193-444C-A173-951A2857EE85}" dt="2021-03-17T15:56:08.470" v="921"/>
          <ac:picMkLst>
            <pc:docMk/>
            <pc:sldMk cId="0" sldId="287"/>
            <ac:picMk id="3" creationId="{E6F490D6-5DCB-499F-803D-7932536B193A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8"/>
        </pc:sldMkLst>
        <pc:picChg chg="add mod">
          <ac:chgData name="Siri Boulom" userId="199931f0-8e45-4823-b69e-d90c1675e31b" providerId="ADAL" clId="{02F58AC6-4193-444C-A173-951A2857EE85}" dt="2021-03-17T15:56:10.072" v="922"/>
          <ac:picMkLst>
            <pc:docMk/>
            <pc:sldMk cId="0" sldId="288"/>
            <ac:picMk id="3" creationId="{70E77429-2428-415C-AADC-4D83D19F2FAD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89"/>
        </pc:sldMkLst>
        <pc:picChg chg="add mod">
          <ac:chgData name="Siri Boulom" userId="199931f0-8e45-4823-b69e-d90c1675e31b" providerId="ADAL" clId="{02F58AC6-4193-444C-A173-951A2857EE85}" dt="2021-03-17T15:56:11.674" v="923"/>
          <ac:picMkLst>
            <pc:docMk/>
            <pc:sldMk cId="0" sldId="289"/>
            <ac:picMk id="3" creationId="{BE4EE57A-9924-43C6-A266-EFB79DEFE337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0"/>
        </pc:sldMkLst>
        <pc:picChg chg="add mod">
          <ac:chgData name="Siri Boulom" userId="199931f0-8e45-4823-b69e-d90c1675e31b" providerId="ADAL" clId="{02F58AC6-4193-444C-A173-951A2857EE85}" dt="2021-03-17T15:56:13.523" v="924"/>
          <ac:picMkLst>
            <pc:docMk/>
            <pc:sldMk cId="0" sldId="290"/>
            <ac:picMk id="3" creationId="{AFB83390-47FF-4CC9-AE5B-149CEA56F7D8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1"/>
        </pc:sldMkLst>
        <pc:picChg chg="add mod">
          <ac:chgData name="Siri Boulom" userId="199931f0-8e45-4823-b69e-d90c1675e31b" providerId="ADAL" clId="{02F58AC6-4193-444C-A173-951A2857EE85}" dt="2021-03-17T15:56:15.826" v="925"/>
          <ac:picMkLst>
            <pc:docMk/>
            <pc:sldMk cId="0" sldId="291"/>
            <ac:picMk id="3" creationId="{7945445F-AD9C-40FC-8423-A3120D9934CD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2"/>
        </pc:sldMkLst>
        <pc:picChg chg="add mod">
          <ac:chgData name="Siri Boulom" userId="199931f0-8e45-4823-b69e-d90c1675e31b" providerId="ADAL" clId="{02F58AC6-4193-444C-A173-951A2857EE85}" dt="2021-03-17T15:56:17.476" v="926"/>
          <ac:picMkLst>
            <pc:docMk/>
            <pc:sldMk cId="0" sldId="292"/>
            <ac:picMk id="3" creationId="{ACE00FE2-356F-460B-AF10-AD615CB3F006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3"/>
        </pc:sldMkLst>
        <pc:picChg chg="add mod">
          <ac:chgData name="Siri Boulom" userId="199931f0-8e45-4823-b69e-d90c1675e31b" providerId="ADAL" clId="{02F58AC6-4193-444C-A173-951A2857EE85}" dt="2021-03-17T15:56:19.565" v="927"/>
          <ac:picMkLst>
            <pc:docMk/>
            <pc:sldMk cId="0" sldId="293"/>
            <ac:picMk id="3" creationId="{01CABC7E-98CE-4A36-A17F-F5BA9F9BDB0D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4"/>
        </pc:sldMkLst>
        <pc:picChg chg="add mod">
          <ac:chgData name="Siri Boulom" userId="199931f0-8e45-4823-b69e-d90c1675e31b" providerId="ADAL" clId="{02F58AC6-4193-444C-A173-951A2857EE85}" dt="2021-03-17T15:56:21.106" v="928"/>
          <ac:picMkLst>
            <pc:docMk/>
            <pc:sldMk cId="0" sldId="294"/>
            <ac:picMk id="3" creationId="{1980A2FF-D646-4F12-BF22-3046E5EBF018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5"/>
        </pc:sldMkLst>
        <pc:picChg chg="add mod">
          <ac:chgData name="Siri Boulom" userId="199931f0-8e45-4823-b69e-d90c1675e31b" providerId="ADAL" clId="{02F58AC6-4193-444C-A173-951A2857EE85}" dt="2021-03-17T15:56:23.472" v="929"/>
          <ac:picMkLst>
            <pc:docMk/>
            <pc:sldMk cId="0" sldId="295"/>
            <ac:picMk id="3" creationId="{65371D09-D716-436D-A498-E2A590609E51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6"/>
        </pc:sldMkLst>
        <pc:picChg chg="add mod">
          <ac:chgData name="Siri Boulom" userId="199931f0-8e45-4823-b69e-d90c1675e31b" providerId="ADAL" clId="{02F58AC6-4193-444C-A173-951A2857EE85}" dt="2021-03-17T15:56:25.313" v="930"/>
          <ac:picMkLst>
            <pc:docMk/>
            <pc:sldMk cId="0" sldId="296"/>
            <ac:picMk id="3" creationId="{52A2687D-3867-4E2A-815E-BCA179F65240}"/>
          </ac:picMkLst>
        </pc:picChg>
      </pc:sldChg>
      <pc:sldChg chg="addSp modSp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7"/>
        </pc:sldMkLst>
        <pc:picChg chg="add mod">
          <ac:chgData name="Siri Boulom" userId="199931f0-8e45-4823-b69e-d90c1675e31b" providerId="ADAL" clId="{02F58AC6-4193-444C-A173-951A2857EE85}" dt="2021-03-17T15:56:27.248" v="931"/>
          <ac:picMkLst>
            <pc:docMk/>
            <pc:sldMk cId="0" sldId="297"/>
            <ac:picMk id="3" creationId="{B1022495-9E1A-456D-B0A0-590733EAE61D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8"/>
        </pc:sldMkLst>
        <pc:spChg chg="mod">
          <ac:chgData name="Siri Boulom" userId="199931f0-8e45-4823-b69e-d90c1675e31b" providerId="ADAL" clId="{02F58AC6-4193-444C-A173-951A2857EE85}" dt="2021-03-17T16:03:24.827" v="955" actId="2711"/>
          <ac:spMkLst>
            <pc:docMk/>
            <pc:sldMk cId="0" sldId="298"/>
            <ac:spMk id="413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17T15:56:29.653" v="932"/>
          <ac:picMkLst>
            <pc:docMk/>
            <pc:sldMk cId="0" sldId="298"/>
            <ac:picMk id="5" creationId="{70547471-6605-4DA4-A162-66459A8E89C4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299"/>
        </pc:sldMkLst>
        <pc:spChg chg="mod">
          <ac:chgData name="Siri Boulom" userId="199931f0-8e45-4823-b69e-d90c1675e31b" providerId="ADAL" clId="{02F58AC6-4193-444C-A173-951A2857EE85}" dt="2021-03-17T15:19:12.617" v="479" actId="113"/>
          <ac:spMkLst>
            <pc:docMk/>
            <pc:sldMk cId="0" sldId="299"/>
            <ac:spMk id="421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17T15:56:32.487" v="933"/>
          <ac:picMkLst>
            <pc:docMk/>
            <pc:sldMk cId="0" sldId="299"/>
            <ac:picMk id="5" creationId="{8D9DB7F7-D372-4135-85E8-6569591DFC29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300"/>
        </pc:sldMkLst>
        <pc:spChg chg="mod">
          <ac:chgData name="Siri Boulom" userId="199931f0-8e45-4823-b69e-d90c1675e31b" providerId="ADAL" clId="{02F58AC6-4193-444C-A173-951A2857EE85}" dt="2021-03-17T16:03:14.391" v="954" actId="2711"/>
          <ac:spMkLst>
            <pc:docMk/>
            <pc:sldMk cId="0" sldId="300"/>
            <ac:spMk id="429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17T15:56:50.300" v="935" actId="1076"/>
          <ac:picMkLst>
            <pc:docMk/>
            <pc:sldMk cId="0" sldId="300"/>
            <ac:picMk id="4" creationId="{2962785B-7952-4D83-AE2D-AB00FFDCCAF8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301"/>
        </pc:sldMkLst>
        <pc:spChg chg="mod">
          <ac:chgData name="Siri Boulom" userId="199931f0-8e45-4823-b69e-d90c1675e31b" providerId="ADAL" clId="{02F58AC6-4193-444C-A173-951A2857EE85}" dt="2021-03-17T15:19:05.881" v="477" actId="113"/>
          <ac:spMkLst>
            <pc:docMk/>
            <pc:sldMk cId="0" sldId="301"/>
            <ac:spMk id="436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17T15:56:57.781" v="936"/>
          <ac:picMkLst>
            <pc:docMk/>
            <pc:sldMk cId="0" sldId="301"/>
            <ac:picMk id="5" creationId="{7B9E2CAA-2DEE-497C-8285-BBDA30A9CB44}"/>
          </ac:picMkLst>
        </pc:picChg>
      </pc:sldChg>
      <pc:sldChg chg="addSp modSp mod setBg modNotes">
        <pc:chgData name="Siri Boulom" userId="199931f0-8e45-4823-b69e-d90c1675e31b" providerId="ADAL" clId="{02F58AC6-4193-444C-A173-951A2857EE85}" dt="2021-03-22T14:02:49.795" v="995"/>
        <pc:sldMkLst>
          <pc:docMk/>
          <pc:sldMk cId="0" sldId="302"/>
        </pc:sldMkLst>
        <pc:spChg chg="mod">
          <ac:chgData name="Siri Boulom" userId="199931f0-8e45-4823-b69e-d90c1675e31b" providerId="ADAL" clId="{02F58AC6-4193-444C-A173-951A2857EE85}" dt="2021-03-17T16:03:04.508" v="953" actId="2711"/>
          <ac:spMkLst>
            <pc:docMk/>
            <pc:sldMk cId="0" sldId="302"/>
            <ac:spMk id="444" creationId="{00000000-0000-0000-0000-000000000000}"/>
          </ac:spMkLst>
        </pc:spChg>
        <pc:picChg chg="add mod">
          <ac:chgData name="Siri Boulom" userId="199931f0-8e45-4823-b69e-d90c1675e31b" providerId="ADAL" clId="{02F58AC6-4193-444C-A173-951A2857EE85}" dt="2021-03-17T15:57:02.157" v="937"/>
          <ac:picMkLst>
            <pc:docMk/>
            <pc:sldMk cId="0" sldId="302"/>
            <ac:picMk id="5" creationId="{AEF30396-6FD5-4246-AD8A-85723E623F97}"/>
          </ac:picMkLst>
        </pc:picChg>
      </pc:sldChg>
      <pc:sldChg chg="addSp delSp modSp mod setBg modNotes">
        <pc:chgData name="Siri Boulom" userId="199931f0-8e45-4823-b69e-d90c1675e31b" providerId="ADAL" clId="{02F58AC6-4193-444C-A173-951A2857EE85}" dt="2021-03-22T14:21:35.507" v="1201"/>
        <pc:sldMkLst>
          <pc:docMk/>
          <pc:sldMk cId="0" sldId="303"/>
        </pc:sldMkLst>
        <pc:spChg chg="mod">
          <ac:chgData name="Siri Boulom" userId="199931f0-8e45-4823-b69e-d90c1675e31b" providerId="ADAL" clId="{02F58AC6-4193-444C-A173-951A2857EE85}" dt="2021-03-16T15:40:09.081" v="207" actId="207"/>
          <ac:spMkLst>
            <pc:docMk/>
            <pc:sldMk cId="0" sldId="303"/>
            <ac:spMk id="452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6T15:42:42.014" v="219" actId="14100"/>
          <ac:spMkLst>
            <pc:docMk/>
            <pc:sldMk cId="0" sldId="303"/>
            <ac:spMk id="453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22T14:16:18.799" v="1148" actId="14100"/>
          <ac:spMkLst>
            <pc:docMk/>
            <pc:sldMk cId="0" sldId="303"/>
            <ac:spMk id="454" creationId="{00000000-0000-0000-0000-000000000000}"/>
          </ac:spMkLst>
        </pc:spChg>
        <pc:picChg chg="add del mod">
          <ac:chgData name="Siri Boulom" userId="199931f0-8e45-4823-b69e-d90c1675e31b" providerId="ADAL" clId="{02F58AC6-4193-444C-A173-951A2857EE85}" dt="2021-03-22T14:21:34.653" v="1200" actId="478"/>
          <ac:picMkLst>
            <pc:docMk/>
            <pc:sldMk cId="0" sldId="303"/>
            <ac:picMk id="6" creationId="{4A29C636-F2C3-4487-A05B-9F959A527044}"/>
          </ac:picMkLst>
        </pc:picChg>
        <pc:picChg chg="add mod">
          <ac:chgData name="Siri Boulom" userId="199931f0-8e45-4823-b69e-d90c1675e31b" providerId="ADAL" clId="{02F58AC6-4193-444C-A173-951A2857EE85}" dt="2021-03-22T14:21:35.507" v="1201"/>
          <ac:picMkLst>
            <pc:docMk/>
            <pc:sldMk cId="0" sldId="303"/>
            <ac:picMk id="7" creationId="{005C84AE-7EBF-4994-AC16-FF6C0BB811B0}"/>
          </ac:picMkLst>
        </pc:picChg>
      </pc:sldChg>
      <pc:sldMasterChg chg="modSp setBg modSldLayout">
        <pc:chgData name="Siri Boulom" userId="199931f0-8e45-4823-b69e-d90c1675e31b" providerId="ADAL" clId="{02F58AC6-4193-444C-A173-951A2857EE85}" dt="2021-03-22T14:02:49.795" v="995"/>
        <pc:sldMasterMkLst>
          <pc:docMk/>
          <pc:sldMasterMk cId="2435430001" sldId="2147483706"/>
        </pc:sldMasterMkLst>
        <pc:spChg chg="mod">
          <ac:chgData name="Siri Boulom" userId="199931f0-8e45-4823-b69e-d90c1675e31b" providerId="ADAL" clId="{02F58AC6-4193-444C-A173-951A2857EE85}" dt="2021-03-17T16:11:21.860" v="973" actId="255"/>
          <ac:spMkLst>
            <pc:docMk/>
            <pc:sldMasterMk cId="2435430001" sldId="2147483706"/>
            <ac:spMk id="2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11:25.816" v="974" actId="2711"/>
          <ac:spMkLst>
            <pc:docMk/>
            <pc:sldMasterMk cId="2435430001" sldId="2147483706"/>
            <ac:spMk id="3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11:36.498" v="975" actId="2711"/>
          <ac:spMkLst>
            <pc:docMk/>
            <pc:sldMasterMk cId="2435430001" sldId="2147483706"/>
            <ac:spMk id="4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11:36.498" v="975" actId="2711"/>
          <ac:spMkLst>
            <pc:docMk/>
            <pc:sldMasterMk cId="2435430001" sldId="2147483706"/>
            <ac:spMk id="5" creationId="{00000000-0000-0000-0000-000000000000}"/>
          </ac:spMkLst>
        </pc:spChg>
        <pc:spChg chg="mod">
          <ac:chgData name="Siri Boulom" userId="199931f0-8e45-4823-b69e-d90c1675e31b" providerId="ADAL" clId="{02F58AC6-4193-444C-A173-951A2857EE85}" dt="2021-03-17T16:11:36.498" v="975" actId="2711"/>
          <ac:spMkLst>
            <pc:docMk/>
            <pc:sldMasterMk cId="2435430001" sldId="2147483706"/>
            <ac:spMk id="6" creationId="{00000000-0000-0000-0000-000000000000}"/>
          </ac:spMkLst>
        </pc:sp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3400050403" sldId="2147483707"/>
          </pc:sldLayoutMkLst>
        </pc:sldLayoutChg>
        <pc:sldLayoutChg chg="modSp 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2363787749" sldId="2147483708"/>
          </pc:sldLayoutMkLst>
          <pc:spChg chg="mod">
            <ac:chgData name="Siri Boulom" userId="199931f0-8e45-4823-b69e-d90c1675e31b" providerId="ADAL" clId="{02F58AC6-4193-444C-A173-951A2857EE85}" dt="2021-03-17T16:10:28.544" v="969" actId="113"/>
            <ac:spMkLst>
              <pc:docMk/>
              <pc:sldMasterMk cId="2435430001" sldId="2147483706"/>
              <pc:sldLayoutMk cId="2363787749" sldId="2147483708"/>
              <ac:spMk id="2" creationId="{00000000-0000-0000-0000-000000000000}"/>
            </ac:spMkLst>
          </pc:spChg>
          <pc:spChg chg="mod">
            <ac:chgData name="Siri Boulom" userId="199931f0-8e45-4823-b69e-d90c1675e31b" providerId="ADAL" clId="{02F58AC6-4193-444C-A173-951A2857EE85}" dt="2021-03-17T16:10:36.727" v="970" actId="2711"/>
            <ac:spMkLst>
              <pc:docMk/>
              <pc:sldMasterMk cId="2435430001" sldId="2147483706"/>
              <pc:sldLayoutMk cId="2363787749" sldId="2147483708"/>
              <ac:spMk id="3" creationId="{00000000-0000-0000-0000-000000000000}"/>
            </ac:spMkLst>
          </pc:spChg>
          <pc:spChg chg="mod">
            <ac:chgData name="Siri Boulom" userId="199931f0-8e45-4823-b69e-d90c1675e31b" providerId="ADAL" clId="{02F58AC6-4193-444C-A173-951A2857EE85}" dt="2021-03-17T16:10:52.794" v="971" actId="2711"/>
            <ac:spMkLst>
              <pc:docMk/>
              <pc:sldMasterMk cId="2435430001" sldId="2147483706"/>
              <pc:sldLayoutMk cId="2363787749" sldId="2147483708"/>
              <ac:spMk id="4" creationId="{00000000-0000-0000-0000-000000000000}"/>
            </ac:spMkLst>
          </pc:spChg>
          <pc:spChg chg="mod">
            <ac:chgData name="Siri Boulom" userId="199931f0-8e45-4823-b69e-d90c1675e31b" providerId="ADAL" clId="{02F58AC6-4193-444C-A173-951A2857EE85}" dt="2021-03-17T16:10:52.794" v="971" actId="2711"/>
            <ac:spMkLst>
              <pc:docMk/>
              <pc:sldMasterMk cId="2435430001" sldId="2147483706"/>
              <pc:sldLayoutMk cId="2363787749" sldId="2147483708"/>
              <ac:spMk id="5" creationId="{00000000-0000-0000-0000-000000000000}"/>
            </ac:spMkLst>
          </pc:spChg>
          <pc:spChg chg="mod">
            <ac:chgData name="Siri Boulom" userId="199931f0-8e45-4823-b69e-d90c1675e31b" providerId="ADAL" clId="{02F58AC6-4193-444C-A173-951A2857EE85}" dt="2021-03-17T16:10:52.794" v="971" actId="2711"/>
            <ac:spMkLst>
              <pc:docMk/>
              <pc:sldMasterMk cId="2435430001" sldId="2147483706"/>
              <pc:sldLayoutMk cId="2363787749" sldId="2147483708"/>
              <ac:spMk id="6" creationId="{00000000-0000-0000-0000-000000000000}"/>
            </ac:spMkLst>
          </pc:spChg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1991515397" sldId="2147483709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3861605616" sldId="2147483710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1878884096" sldId="2147483711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1389909764" sldId="2147483712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3070262571" sldId="2147483713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4146344309" sldId="2147483714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2529105124" sldId="2147483715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2660617024" sldId="2147483716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1134739423" sldId="2147483717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3844557005" sldId="2147483718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668125365" sldId="2147483719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1011327915" sldId="2147483720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2697839663" sldId="2147483721"/>
          </pc:sldLayoutMkLst>
        </pc:sldLayoutChg>
        <pc:sldLayoutChg chg="setBg">
          <pc:chgData name="Siri Boulom" userId="199931f0-8e45-4823-b69e-d90c1675e31b" providerId="ADAL" clId="{02F58AC6-4193-444C-A173-951A2857EE85}" dt="2021-03-22T14:02:49.795" v="995"/>
          <pc:sldLayoutMkLst>
            <pc:docMk/>
            <pc:sldMasterMk cId="2435430001" sldId="2147483706"/>
            <pc:sldLayoutMk cId="750084355" sldId="214748372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fr-CA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fr-CA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14d1f2559_2_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lnSpc>
                <a:spcPct val="90000"/>
              </a:lnSpc>
            </a:pPr>
            <a:endParaRPr sz="800">
              <a:solidFill>
                <a:srgbClr val="000000"/>
              </a:solidFill>
            </a:endParaRPr>
          </a:p>
        </p:txBody>
      </p:sp>
      <p:sp>
        <p:nvSpPr>
          <p:cNvPr id="98" name="Google Shape;98;gc14d1f255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14d1f2559_2_26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endParaRPr/>
          </a:p>
        </p:txBody>
      </p:sp>
      <p:sp>
        <p:nvSpPr>
          <p:cNvPr id="176" name="Google Shape;176;gc14d1f2559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14d1f2559_2_37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r>
              <a:rPr lang="fr-CA"/>
              <a:t>We will focus on comparing the first three treatments</a:t>
            </a:r>
            <a:endParaRPr/>
          </a:p>
        </p:txBody>
      </p:sp>
      <p:sp>
        <p:nvSpPr>
          <p:cNvPr id="185" name="Google Shape;185;gc14d1f2559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14d1f2559_2_44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gc14d1f2559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14d1f2559_2_52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2" name="Google Shape;202;gc14d1f2559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14d1f2559_2_6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0" name="Google Shape;210;gc14d1f2559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14d1f2559_2_67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gc14d1f2559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c3fdd53ee3_0_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6" name="Google Shape;226;gc3fdd53e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14d1f2559_2_74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8" name="Google Shape;238;gc14d1f2559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14d1f2559_2_83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r>
              <a:rPr lang="fr-CA"/>
              <a:t>Intracavitary fibroids= relative contrindications</a:t>
            </a:r>
            <a:endParaRPr/>
          </a:p>
        </p:txBody>
      </p:sp>
      <p:sp>
        <p:nvSpPr>
          <p:cNvPr id="246" name="Google Shape;246;gc14d1f2559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14d1f2559_2_9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4" name="Google Shape;254;gc14d1f255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14d1f2559_2_12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r>
              <a:rPr lang="fr-CA"/>
              <a:t>As we are interventional radiologists performing UFE, we are biased because it is a procedure we regularly perform and it is what we are most familiar with.  Acknowledging this, a similar bias exists for our for gynecology colleagues who are more familiar with the procedures they regularly perform, that is myomectomy and hysterectomy. In this sense, we are all biased.</a:t>
            </a:r>
            <a:endParaRPr/>
          </a:p>
        </p:txBody>
      </p:sp>
      <p:sp>
        <p:nvSpPr>
          <p:cNvPr id="107" name="Google Shape;107;gc14d1f2559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c14d1f2559_2_97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r>
              <a:rPr lang="fr-CA"/>
              <a:t>Intracavitary fibroids= relative contrindications</a:t>
            </a:r>
            <a:endParaRPr/>
          </a:p>
        </p:txBody>
      </p:sp>
      <p:sp>
        <p:nvSpPr>
          <p:cNvPr id="262" name="Google Shape;262;gc14d1f2559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c14d1f2559_2_104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0" name="Google Shape;270;gc14d1f2559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22</a:t>
            </a:fld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2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23</a:t>
            </a:fld>
            <a:endParaRPr/>
          </a:p>
        </p:txBody>
      </p:sp>
      <p:sp>
        <p:nvSpPr>
          <p:cNvPr id="286" name="Google Shape;28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24</a:t>
            </a:fld>
            <a:endParaRPr/>
          </a:p>
        </p:txBody>
      </p:sp>
      <p:sp>
        <p:nvSpPr>
          <p:cNvPr id="294" name="Google Shape;2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25</a:t>
            </a:fld>
            <a:endParaRPr/>
          </a:p>
        </p:txBody>
      </p:sp>
      <p:sp>
        <p:nvSpPr>
          <p:cNvPr id="302" name="Google Shape;3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2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26</a:t>
            </a:fld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27</a:t>
            </a:fld>
            <a:endParaRPr/>
          </a:p>
        </p:txBody>
      </p:sp>
      <p:sp>
        <p:nvSpPr>
          <p:cNvPr id="314" name="Google Shape;3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28</a:t>
            </a:fld>
            <a:endParaRPr/>
          </a:p>
        </p:txBody>
      </p:sp>
      <p:sp>
        <p:nvSpPr>
          <p:cNvPr id="320" name="Google Shape;3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29</a:t>
            </a:fld>
            <a:endParaRPr/>
          </a:p>
        </p:txBody>
      </p:sp>
      <p:sp>
        <p:nvSpPr>
          <p:cNvPr id="326" name="Google Shape;32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14d1f2559_2_19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5" name="Google Shape;115;gc14d1f2559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30</a:t>
            </a:fld>
            <a:endParaRPr/>
          </a:p>
        </p:txBody>
      </p:sp>
      <p:sp>
        <p:nvSpPr>
          <p:cNvPr id="332" name="Google Shape;33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31</a:t>
            </a:fld>
            <a:endParaRPr/>
          </a:p>
        </p:txBody>
      </p:sp>
      <p:sp>
        <p:nvSpPr>
          <p:cNvPr id="338" name="Google Shape;33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3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32</a:t>
            </a:fld>
            <a:endParaRPr/>
          </a:p>
        </p:txBody>
      </p:sp>
      <p:sp>
        <p:nvSpPr>
          <p:cNvPr id="344" name="Google Shape;34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3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33</a:t>
            </a:fld>
            <a:endParaRPr/>
          </a:p>
        </p:txBody>
      </p:sp>
      <p:sp>
        <p:nvSpPr>
          <p:cNvPr id="350" name="Google Shape;35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34</a:t>
            </a:fld>
            <a:endParaRPr/>
          </a:p>
        </p:txBody>
      </p:sp>
      <p:sp>
        <p:nvSpPr>
          <p:cNvPr id="356" name="Google Shape;35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3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35</a:t>
            </a:fld>
            <a:endParaRPr/>
          </a:p>
        </p:txBody>
      </p:sp>
      <p:sp>
        <p:nvSpPr>
          <p:cNvPr id="362" name="Google Shape;36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36</a:t>
            </a:fld>
            <a:endParaRPr/>
          </a:p>
        </p:txBody>
      </p:sp>
      <p:sp>
        <p:nvSpPr>
          <p:cNvPr id="368" name="Google Shape;36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37</a:t>
            </a:fld>
            <a:endParaRPr/>
          </a:p>
        </p:txBody>
      </p:sp>
      <p:sp>
        <p:nvSpPr>
          <p:cNvPr id="374" name="Google Shape;37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3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38</a:t>
            </a:fld>
            <a:endParaRPr/>
          </a:p>
        </p:txBody>
      </p:sp>
      <p:sp>
        <p:nvSpPr>
          <p:cNvPr id="380" name="Google Shape;38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3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39</a:t>
            </a:fld>
            <a:endParaRPr/>
          </a:p>
        </p:txBody>
      </p:sp>
      <p:sp>
        <p:nvSpPr>
          <p:cNvPr id="386" name="Google Shape;38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3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fr-CA" sz="1100">
                <a:solidFill>
                  <a:srgbClr val="000000"/>
                </a:solidFill>
              </a:rPr>
              <a:t>While some Fibroids may be asymptomatic, other may cause clinically significant and debilitating symptoms.  Factors include Size and Location of the fibroids</a:t>
            </a:r>
            <a:endParaRPr sz="800">
              <a:solidFill>
                <a:srgbClr val="000000"/>
              </a:solidFill>
            </a:endParaRPr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40</a:t>
            </a:fld>
            <a:endParaRPr/>
          </a:p>
        </p:txBody>
      </p:sp>
      <p:sp>
        <p:nvSpPr>
          <p:cNvPr id="392" name="Google Shape;39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3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41</a:t>
            </a:fld>
            <a:endParaRPr/>
          </a:p>
        </p:txBody>
      </p:sp>
      <p:sp>
        <p:nvSpPr>
          <p:cNvPr id="398" name="Google Shape;39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4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42</a:t>
            </a:fld>
            <a:endParaRPr/>
          </a:p>
        </p:txBody>
      </p:sp>
      <p:sp>
        <p:nvSpPr>
          <p:cNvPr id="404" name="Google Shape;40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43</a:t>
            </a:fld>
            <a:endParaRPr/>
          </a:p>
        </p:txBody>
      </p:sp>
      <p:sp>
        <p:nvSpPr>
          <p:cNvPr id="410" name="Google Shape;41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4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44</a:t>
            </a:fld>
            <a:endParaRPr/>
          </a:p>
        </p:txBody>
      </p:sp>
      <p:sp>
        <p:nvSpPr>
          <p:cNvPr id="418" name="Google Shape;41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4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45</a:t>
            </a:fld>
            <a:endParaRPr/>
          </a:p>
        </p:txBody>
      </p:sp>
      <p:sp>
        <p:nvSpPr>
          <p:cNvPr id="426" name="Google Shape;42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4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46</a:t>
            </a:fld>
            <a:endParaRPr/>
          </a:p>
        </p:txBody>
      </p:sp>
      <p:sp>
        <p:nvSpPr>
          <p:cNvPr id="433" name="Google Shape;43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4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/>
            <a:fld id="{00000000-1234-1234-1234-123412341234}" type="slidenum">
              <a:rPr lang="fr-CA" sz="1300"/>
              <a:pPr algn="r"/>
              <a:t>47</a:t>
            </a:fld>
            <a:endParaRPr/>
          </a:p>
        </p:txBody>
      </p:sp>
      <p:sp>
        <p:nvSpPr>
          <p:cNvPr id="441" name="Google Shape;44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801688"/>
            <a:ext cx="7042150" cy="3960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FE7F5"/>
          </a:solidFill>
          <a:ln w="254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4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c14d1f2559_2_11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49" name="Google Shape;449;gc14d1f2559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14d1f2559_0_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1" name="Google Shape;141;gc14d1f25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14d1f2559_0_8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9" name="Google Shape;159;gc14d1f25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14d1f2559_0_22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r>
              <a:rPr lang="fr-CA"/>
              <a:t>Fibristal was withdrawn in Canada in 2020 secondary to severe liver dysfunction reported following intake</a:t>
            </a:r>
            <a:endParaRPr/>
          </a:p>
        </p:txBody>
      </p:sp>
      <p:sp>
        <p:nvSpPr>
          <p:cNvPr id="167" name="Google Shape;167;gc14d1f255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005040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06170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47394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455700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1253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132791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78396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00843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00" b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378774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15153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16056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88840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99097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02625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63443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‹#›</a:t>
            </a:fld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10512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543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Techniques-in-Vascular-and-Interventional-Radiology-1089-251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14d1f2559_2_0"/>
          <p:cNvSpPr txBox="1">
            <a:spLocks noGrp="1"/>
          </p:cNvSpPr>
          <p:nvPr>
            <p:ph type="title"/>
          </p:nvPr>
        </p:nvSpPr>
        <p:spPr>
          <a:xfrm>
            <a:off x="1616991" y="1363968"/>
            <a:ext cx="8474109" cy="1320800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 sz="5000" b="1" dirty="0">
                <a:latin typeface="Calibri" panose="020F0502020204030204" pitchFamily="34" charset="0"/>
                <a:cs typeface="Calibri" panose="020F0502020204030204" pitchFamily="34" charset="0"/>
              </a:rPr>
              <a:t>Uterine Fibroids and Uterine Artery </a:t>
            </a:r>
            <a:r>
              <a:rPr lang="en-CA" sz="5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Embolisation</a:t>
            </a:r>
            <a:r>
              <a:rPr lang="en-CA" sz="5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1" name="Google Shape;101;gc14d1f2559_2_0"/>
          <p:cNvSpPr txBox="1">
            <a:spLocks noGrp="1"/>
          </p:cNvSpPr>
          <p:nvPr>
            <p:ph idx="1"/>
          </p:nvPr>
        </p:nvSpPr>
        <p:spPr>
          <a:xfrm>
            <a:off x="2327897" y="5711239"/>
            <a:ext cx="7536205" cy="1056021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2286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Dr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Veronique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Caty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, MD FRCPC</a:t>
            </a:r>
          </a:p>
          <a:p>
            <a:pPr marL="2286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Dr Alessandra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Cassano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-Bailey, MD FRCPC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D579DB7-C9B3-45B8-80BE-DBEAB9BF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740"/>
            <a:ext cx="3772528" cy="1273228"/>
          </a:xfrm>
          <a:prstGeom prst="rect">
            <a:avLst/>
          </a:prstGeom>
        </p:spPr>
      </p:pic>
      <p:pic>
        <p:nvPicPr>
          <p:cNvPr id="103" name="Google Shape;103;gc14d1f2559_2_0"/>
          <p:cNvPicPr preferRelativeResize="0"/>
          <p:nvPr/>
        </p:nvPicPr>
        <p:blipFill rotWithShape="1">
          <a:blip r:embed="rId4"/>
          <a:srcRect b="12952"/>
          <a:stretch/>
        </p:blipFill>
        <p:spPr>
          <a:xfrm>
            <a:off x="3483317" y="2904998"/>
            <a:ext cx="5421162" cy="2536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14d1f2559_2_26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c14d1f2559_2_26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c14d1f2559_2_26"/>
          <p:cNvSpPr txBox="1">
            <a:spLocks noGrp="1"/>
          </p:cNvSpPr>
          <p:nvPr>
            <p:ph type="title"/>
          </p:nvPr>
        </p:nvSpPr>
        <p:spPr>
          <a:xfrm>
            <a:off x="143219" y="365124"/>
            <a:ext cx="5133861" cy="24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" name="Google Shape;181;gc14d1f2559_2_26"/>
          <p:cNvSpPr txBox="1"/>
          <p:nvPr/>
        </p:nvSpPr>
        <p:spPr>
          <a:xfrm>
            <a:off x="5607587" y="1205304"/>
            <a:ext cx="6441194" cy="134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Usually</a:t>
            </a:r>
            <a:r>
              <a:rPr lang="fr-CA" sz="28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short  </a:t>
            </a:r>
            <a:r>
              <a:rPr lang="fr-CA" sz="28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term</a:t>
            </a:r>
            <a:r>
              <a:rPr lang="fr-CA" sz="28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fr-CA" sz="28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symptoms</a:t>
            </a:r>
            <a:r>
              <a:rPr lang="fr-CA" sz="28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28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fr-CA" sz="28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28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recur</a:t>
            </a:r>
            <a:r>
              <a:rPr lang="fr-CA" sz="28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once </a:t>
            </a:r>
            <a:r>
              <a:rPr lang="fr-CA" sz="28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fr-CA" sz="28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28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fr-CA" sz="28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28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stopped</a:t>
            </a:r>
            <a:r>
              <a:rPr lang="fr-CA" sz="28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 dirty="0">
              <a:solidFill>
                <a:srgbClr val="1B5D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Font typeface="Wingdings" panose="05000000000000000000" pitchFamily="2" charset="2"/>
              <a:buChar char="q"/>
            </a:pPr>
            <a:endParaRPr sz="2800" dirty="0">
              <a:solidFill>
                <a:srgbClr val="1B5D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c14d1f2559_2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3075" y="3045930"/>
            <a:ext cx="7239684" cy="3446946"/>
          </a:xfrm>
          <a:prstGeom prst="rect">
            <a:avLst/>
          </a:prstGeom>
          <a:noFill/>
          <a:ln>
            <a:noFill/>
          </a:ln>
          <a:effectLst>
            <a:outerShdw blurRad="57150" dist="304800" dir="82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8EA492-EABB-480B-995D-3AAE095DB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14d1f2559_2_37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c14d1f2559_2_37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c14d1f2559_2_37"/>
          <p:cNvSpPr txBox="1">
            <a:spLocks noGrp="1"/>
          </p:cNvSpPr>
          <p:nvPr>
            <p:ph type="title"/>
          </p:nvPr>
        </p:nvSpPr>
        <p:spPr>
          <a:xfrm>
            <a:off x="253388" y="365125"/>
            <a:ext cx="4406747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Treatments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Locoregional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0" name="Google Shape;190;gc14d1f2559_2_37"/>
          <p:cNvSpPr txBox="1">
            <a:spLocks noGrp="1"/>
          </p:cNvSpPr>
          <p:nvPr>
            <p:ph idx="1"/>
          </p:nvPr>
        </p:nvSpPr>
        <p:spPr>
          <a:xfrm>
            <a:off x="5733001" y="253388"/>
            <a:ext cx="6205611" cy="660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06400" lvl="0" indent="-4572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embolisation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57200">
              <a:spcBef>
                <a:spcPts val="0"/>
              </a:spcBef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Myo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mectomy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57200">
              <a:spcBef>
                <a:spcPts val="0"/>
              </a:spcBef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Hysterectomy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57200">
              <a:spcBef>
                <a:spcPts val="0"/>
              </a:spcBef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Myolysis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destruction of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laser,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ultrasound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readily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Canada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57200">
              <a:spcBef>
                <a:spcPts val="0"/>
              </a:spcBef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Endometrial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ablation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destruction of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endometrium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cervix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laser or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radiofrequency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recurrence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D4D4C84-68DA-42A5-AE8B-E9F282DEC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14d1f2559_2_44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c14d1f2559_2_44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c14d1f2559_2_44"/>
          <p:cNvSpPr txBox="1">
            <a:spLocks noGrp="1"/>
          </p:cNvSpPr>
          <p:nvPr>
            <p:ph type="title"/>
          </p:nvPr>
        </p:nvSpPr>
        <p:spPr>
          <a:xfrm>
            <a:off x="319489" y="365125"/>
            <a:ext cx="4847422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Treatments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Myomectomy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Google Shape;198;gc14d1f2559_2_44"/>
          <p:cNvSpPr txBox="1">
            <a:spLocks noGrp="1"/>
          </p:cNvSpPr>
          <p:nvPr>
            <p:ph idx="1"/>
          </p:nvPr>
        </p:nvSpPr>
        <p:spPr>
          <a:xfrm>
            <a:off x="5986914" y="782198"/>
            <a:ext cx="6205085" cy="4984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921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How?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Resection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abdominal incision (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laparotomy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or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incision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cameras (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laparoscopy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92100">
              <a:spcBef>
                <a:spcPts val="0"/>
              </a:spcBef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921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Gynecologists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92100">
              <a:spcBef>
                <a:spcPts val="0"/>
              </a:spcBef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Preserves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fertility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Preserves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Uterus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satisfaction rate high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9" name="Google Shape;199;gc14d1f2559_2_44"/>
          <p:cNvSpPr txBox="1"/>
          <p:nvPr/>
        </p:nvSpPr>
        <p:spPr>
          <a:xfrm>
            <a:off x="1108974" y="5788533"/>
            <a:ext cx="91311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Manyonda</a:t>
            </a:r>
            <a:r>
              <a:rPr lang="fr-CA" sz="12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I, Belli AM, Lumsden MA, Moss J, et all </a:t>
            </a:r>
            <a:r>
              <a:rPr lang="fr-CA" sz="12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Uterine-Artery</a:t>
            </a:r>
            <a:r>
              <a:rPr lang="fr-CA" sz="12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2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Embolization</a:t>
            </a:r>
            <a:r>
              <a:rPr lang="fr-CA" sz="12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fr-CA" sz="12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Myomectomy</a:t>
            </a:r>
            <a:r>
              <a:rPr lang="fr-CA" sz="12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fr-CA" sz="12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Uterine</a:t>
            </a:r>
            <a:r>
              <a:rPr lang="fr-CA" sz="12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2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Fibroids</a:t>
            </a:r>
            <a:r>
              <a:rPr lang="fr-CA" sz="12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, NEJM </a:t>
            </a:r>
            <a:r>
              <a:rPr lang="fr-CA" sz="12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fr-CA" sz="12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30 383:440-451</a:t>
            </a:r>
            <a:endParaRPr sz="1200" dirty="0">
              <a:solidFill>
                <a:srgbClr val="1B5D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32A413B-C101-4627-8473-13D9AB0A9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14d1f2559_2_52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c14d1f2559_2_52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331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c14d1f2559_2_52"/>
          <p:cNvSpPr txBox="1">
            <a:spLocks noGrp="1"/>
          </p:cNvSpPr>
          <p:nvPr>
            <p:ph type="title"/>
          </p:nvPr>
        </p:nvSpPr>
        <p:spPr>
          <a:xfrm>
            <a:off x="341524" y="365125"/>
            <a:ext cx="4968606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Treatments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Myomectomy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Google Shape;207;gc14d1f2559_2_52"/>
          <p:cNvSpPr txBox="1">
            <a:spLocks noGrp="1"/>
          </p:cNvSpPr>
          <p:nvPr>
            <p:ph idx="1"/>
          </p:nvPr>
        </p:nvSpPr>
        <p:spPr>
          <a:xfrm>
            <a:off x="5651652" y="994145"/>
            <a:ext cx="6540347" cy="569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921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How?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Surgical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Uterus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800"/>
              <a:buFont typeface="Wingdings" panose="05000000000000000000" pitchFamily="2" charset="2"/>
              <a:buChar char="q"/>
            </a:pP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 abdominal</a:t>
            </a:r>
            <a:endParaRPr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800"/>
              <a:buFont typeface="Wingdings" panose="05000000000000000000" pitchFamily="2" charset="2"/>
              <a:buChar char="q"/>
            </a:pP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Transvaginal</a:t>
            </a:r>
            <a:endParaRPr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92100">
              <a:spcBef>
                <a:spcPts val="0"/>
              </a:spcBef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921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Gynecologist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92100">
              <a:spcBef>
                <a:spcPts val="0"/>
              </a:spcBef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Permanent solution 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fertility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uterus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38C6B09-33BC-4866-94FF-A8C75400D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14d1f2559_2_60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c14d1f2559_2_60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c14d1f2559_2_60"/>
          <p:cNvSpPr txBox="1">
            <a:spLocks noGrp="1"/>
          </p:cNvSpPr>
          <p:nvPr>
            <p:ph type="title"/>
          </p:nvPr>
        </p:nvSpPr>
        <p:spPr>
          <a:xfrm>
            <a:off x="0" y="211025"/>
            <a:ext cx="5863722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Treatments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 (UFE)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" name="Google Shape;215;gc14d1f2559_2_60"/>
          <p:cNvSpPr txBox="1">
            <a:spLocks noGrp="1"/>
          </p:cNvSpPr>
          <p:nvPr>
            <p:ph idx="1"/>
          </p:nvPr>
        </p:nvSpPr>
        <p:spPr>
          <a:xfrm>
            <a:off x="5784783" y="288144"/>
            <a:ext cx="6407216" cy="655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lvl="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2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How?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skin incision 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Catheter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inserted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injected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block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flow to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0950" lvl="2" indent="-3429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900"/>
              <a:buFont typeface="Wingdings" panose="05000000000000000000" pitchFamily="2" charset="2"/>
              <a:buChar char="q"/>
            </a:pP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causing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shrink</a:t>
            </a:r>
            <a:endParaRPr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7500" lvl="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2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747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200"/>
              <a:buFont typeface="Wingdings" panose="05000000000000000000" pitchFamily="2" charset="2"/>
              <a:buChar char="q"/>
            </a:pPr>
            <a:r>
              <a:rPr lang="fr-CA" sz="22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Interventional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radiologist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87450" lvl="2" indent="-28575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000"/>
              <a:buFont typeface="Wingdings" panose="05000000000000000000" pitchFamily="2" charset="2"/>
              <a:buChar char="q"/>
            </a:pP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assistance of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technologists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nurses</a:t>
            </a:r>
            <a:endParaRPr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7500" lvl="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2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74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0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Minimally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invasive intervention , no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74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0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sedation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anesthesia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74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0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Preserves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uterus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66E834B-E3ED-49F9-B5E4-7487771C4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c14d1f2559_2_67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c14d1f2559_2_67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c14d1f2559_2_67"/>
          <p:cNvSpPr txBox="1">
            <a:spLocks noGrp="1"/>
          </p:cNvSpPr>
          <p:nvPr>
            <p:ph type="title"/>
          </p:nvPr>
        </p:nvSpPr>
        <p:spPr>
          <a:xfrm>
            <a:off x="82411" y="211025"/>
            <a:ext cx="5293818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 (UFE)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3" name="Google Shape;223;gc14d1f2559_2_67"/>
          <p:cNvSpPr txBox="1">
            <a:spLocks noGrp="1"/>
          </p:cNvSpPr>
          <p:nvPr>
            <p:ph idx="1"/>
          </p:nvPr>
        </p:nvSpPr>
        <p:spPr>
          <a:xfrm>
            <a:off x="5666898" y="994145"/>
            <a:ext cx="6525101" cy="577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921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Short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24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hours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to 10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921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Symptom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improvement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menstrual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bleeding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90%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80%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0950" lvl="2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1900"/>
              <a:buFont typeface="Wingdings" panose="05000000000000000000" pitchFamily="2" charset="2"/>
              <a:buChar char="q"/>
            </a:pPr>
            <a:r>
              <a:rPr lang="fr-CA" sz="19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</a:t>
            </a:r>
            <a:r>
              <a:rPr lang="fr-CA" sz="19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  <a:r>
              <a:rPr lang="fr-CA" sz="19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9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19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to 50%</a:t>
            </a:r>
            <a:endParaRPr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F5A60EF-26AE-472E-A2B9-D0102393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21;gc14d1f2559_2_67">
            <a:extLst>
              <a:ext uri="{FF2B5EF4-FFF2-40B4-BE49-F238E27FC236}">
                <a16:creationId xmlns:a16="http://schemas.microsoft.com/office/drawing/2014/main" id="{BB52CDF8-73EE-4885-A32B-E7C91CD280B6}"/>
              </a:ext>
            </a:extLst>
          </p:cNvPr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c3fdd53ee3_0_0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c3fdd53ee3_0_0"/>
          <p:cNvSpPr txBox="1">
            <a:spLocks noGrp="1"/>
          </p:cNvSpPr>
          <p:nvPr>
            <p:ph type="title"/>
          </p:nvPr>
        </p:nvSpPr>
        <p:spPr>
          <a:xfrm>
            <a:off x="269700" y="211025"/>
            <a:ext cx="5594022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 err="1">
                <a:solidFill>
                  <a:srgbClr val="133167"/>
                </a:solidFill>
              </a:rPr>
              <a:t>Uterine</a:t>
            </a:r>
            <a:r>
              <a:rPr lang="fr-CA" sz="5000" b="1" dirty="0">
                <a:solidFill>
                  <a:srgbClr val="133167"/>
                </a:solidFill>
              </a:rPr>
              <a:t> </a:t>
            </a:r>
            <a:r>
              <a:rPr lang="fr-CA" sz="5000" b="1" dirty="0" err="1">
                <a:solidFill>
                  <a:srgbClr val="133167"/>
                </a:solidFill>
              </a:rPr>
              <a:t>Artery</a:t>
            </a:r>
            <a:r>
              <a:rPr lang="fr-CA" sz="5000" b="1" dirty="0">
                <a:solidFill>
                  <a:srgbClr val="133167"/>
                </a:solidFill>
              </a:rPr>
              <a:t> Embolisation (UFE):</a:t>
            </a:r>
            <a:endParaRPr sz="5000" b="1" dirty="0">
              <a:solidFill>
                <a:srgbClr val="1331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 dirty="0">
              <a:solidFill>
                <a:srgbClr val="1331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500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fr-CA" sz="3500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lang="fr-CA" sz="3500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500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endParaRPr sz="3500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1" name="Google Shape;231;gc3fdd53ee3_0_0"/>
          <p:cNvSpPr txBox="1">
            <a:spLocks noGrp="1"/>
          </p:cNvSpPr>
          <p:nvPr>
            <p:ph idx="1"/>
          </p:nvPr>
        </p:nvSpPr>
        <p:spPr>
          <a:xfrm>
            <a:off x="7282149" y="308473"/>
            <a:ext cx="4770304" cy="642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921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sheath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(2 -2.5mm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38250" lvl="2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femoral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endParaRPr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38250" lvl="2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radial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endParaRPr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921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Pain control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anesthetic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site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sedation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(fentanyl &amp; Midazolam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commonly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(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hypogastric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)nerve block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PCA for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overnight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pain (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sites)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2" name="Google Shape;232;gc3fdd53ee3_0_0"/>
          <p:cNvSpPr txBox="1"/>
          <p:nvPr/>
        </p:nvSpPr>
        <p:spPr>
          <a:xfrm>
            <a:off x="5025575" y="6489436"/>
            <a:ext cx="4989600" cy="33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050"/>
              <a:buFont typeface="Roboto"/>
              <a:buNone/>
            </a:pPr>
            <a:r>
              <a:rPr lang="fr-CA" sz="750" dirty="0">
                <a:solidFill>
                  <a:srgbClr val="1B5D7E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April 2015 </a:t>
            </a:r>
            <a:r>
              <a:rPr lang="fr-CA" sz="750" u="sng" dirty="0">
                <a:solidFill>
                  <a:srgbClr val="1B5D7E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Techniques in </a:t>
            </a:r>
            <a:r>
              <a:rPr lang="fr-CA" sz="750" u="sng" dirty="0" err="1">
                <a:solidFill>
                  <a:srgbClr val="1B5D7E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Vascular</a:t>
            </a:r>
            <a:r>
              <a:rPr lang="fr-CA" sz="750" u="sng" dirty="0">
                <a:solidFill>
                  <a:srgbClr val="1B5D7E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fr-CA" sz="750" u="sng" dirty="0" err="1">
                <a:solidFill>
                  <a:srgbClr val="1B5D7E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Interventional</a:t>
            </a:r>
            <a:r>
              <a:rPr lang="fr-CA" sz="750" u="sng" dirty="0">
                <a:solidFill>
                  <a:srgbClr val="1B5D7E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CA" sz="750" u="sng" dirty="0" err="1">
                <a:solidFill>
                  <a:srgbClr val="1B5D7E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Radiology</a:t>
            </a:r>
            <a:r>
              <a:rPr lang="fr-CA" sz="750" dirty="0">
                <a:solidFill>
                  <a:srgbClr val="1B5D7E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18(2)</a:t>
            </a:r>
            <a:endParaRPr sz="750" dirty="0">
              <a:solidFill>
                <a:srgbClr val="1B5D7E"/>
              </a:solidFill>
              <a:highlight>
                <a:srgbClr val="FFFFFF"/>
              </a:highlight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233" name="Google Shape;233;gc3fdd53ee3_0_0"/>
          <p:cNvPicPr preferRelativeResize="0"/>
          <p:nvPr/>
        </p:nvPicPr>
        <p:blipFill rotWithShape="1">
          <a:blip r:embed="rId4">
            <a:alphaModFix/>
          </a:blip>
          <a:srcRect l="10889" t="10446" b="3930"/>
          <a:stretch/>
        </p:blipFill>
        <p:spPr>
          <a:xfrm>
            <a:off x="4871967" y="3003837"/>
            <a:ext cx="2529700" cy="3330775"/>
          </a:xfrm>
          <a:prstGeom prst="rect">
            <a:avLst/>
          </a:prstGeom>
          <a:noFill/>
          <a:ln>
            <a:noFill/>
          </a:ln>
          <a:effectLst>
            <a:outerShdw blurRad="57150" dist="247650" dir="8640000" algn="bl" rotWithShape="0">
              <a:srgbClr val="000000">
                <a:alpha val="44000"/>
              </a:srgbClr>
            </a:outerShdw>
          </a:effectLst>
        </p:spPr>
      </p:pic>
      <p:pic>
        <p:nvPicPr>
          <p:cNvPr id="234" name="Google Shape;234;gc3fdd53ee3_0_0"/>
          <p:cNvPicPr preferRelativeResize="0"/>
          <p:nvPr/>
        </p:nvPicPr>
        <p:blipFill rotWithShape="1">
          <a:blip r:embed="rId5">
            <a:alphaModFix/>
          </a:blip>
          <a:srcRect t="-6281" r="16756" b="10678"/>
          <a:stretch/>
        </p:blipFill>
        <p:spPr>
          <a:xfrm>
            <a:off x="494125" y="2962025"/>
            <a:ext cx="3759771" cy="3414400"/>
          </a:xfrm>
          <a:prstGeom prst="rect">
            <a:avLst/>
          </a:prstGeom>
          <a:noFill/>
          <a:ln>
            <a:noFill/>
          </a:ln>
          <a:effectLst>
            <a:outerShdw blurRad="57150" dist="228600" dir="918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5" name="Google Shape;235;gc3fdd53ee3_0_0"/>
          <p:cNvSpPr txBox="1"/>
          <p:nvPr/>
        </p:nvSpPr>
        <p:spPr>
          <a:xfrm>
            <a:off x="645400" y="6376425"/>
            <a:ext cx="4572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https://www.terumois.com/products/access/glidesheath.html</a:t>
            </a:r>
            <a:endParaRPr sz="1100" dirty="0">
              <a:solidFill>
                <a:srgbClr val="1B5D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A33BA8E-7003-4E0D-B82E-D72655C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1;gc14d1f2559_2_67">
            <a:extLst>
              <a:ext uri="{FF2B5EF4-FFF2-40B4-BE49-F238E27FC236}">
                <a16:creationId xmlns:a16="http://schemas.microsoft.com/office/drawing/2014/main" id="{8E6B48EB-E728-45AC-80B1-110F5A914CCA}"/>
              </a:ext>
            </a:extLst>
          </p:cNvPr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c14d1f2559_2_74"/>
          <p:cNvSpPr txBox="1">
            <a:spLocks noGrp="1"/>
          </p:cNvSpPr>
          <p:nvPr>
            <p:ph type="title"/>
          </p:nvPr>
        </p:nvSpPr>
        <p:spPr>
          <a:xfrm>
            <a:off x="-1" y="1211855"/>
            <a:ext cx="5481105" cy="163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 (UFE)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3" name="Google Shape;243;gc14d1f2559_2_74"/>
          <p:cNvSpPr txBox="1">
            <a:spLocks noGrp="1"/>
          </p:cNvSpPr>
          <p:nvPr>
            <p:ph idx="1"/>
          </p:nvPr>
        </p:nvSpPr>
        <p:spPr>
          <a:xfrm>
            <a:off x="5666898" y="994145"/>
            <a:ext cx="6525101" cy="502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921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Normal post intervention course: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Fatigue (post embolisation syndrome)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Nausea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vomitting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0" lvl="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Font typeface="Wingdings" panose="05000000000000000000" pitchFamily="2" charset="2"/>
              <a:buChar char="q"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921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post intervention: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747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2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Analgesia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747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2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nausea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747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2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support: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hydratation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5BD9D3A-3CA3-4DE8-937B-650B8D45B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14d1f2559_2_83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c14d1f2559_2_83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c14d1f2559_2_83"/>
          <p:cNvSpPr txBox="1">
            <a:spLocks noGrp="1"/>
          </p:cNvSpPr>
          <p:nvPr>
            <p:ph type="title"/>
          </p:nvPr>
        </p:nvSpPr>
        <p:spPr>
          <a:xfrm>
            <a:off x="203705" y="73005"/>
            <a:ext cx="5456312" cy="255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 (UFE):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500" dirty="0">
                <a:solidFill>
                  <a:srgbClr val="133167"/>
                </a:solidFill>
              </a:rPr>
              <a:t>	</a:t>
            </a:r>
            <a:br>
              <a:rPr lang="fr-CA" sz="3500" dirty="0"/>
            </a:br>
            <a:r>
              <a:rPr lang="fr-CA" sz="3500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Contraindications</a:t>
            </a:r>
            <a:endParaRPr sz="3500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1" name="Google Shape;251;gc14d1f2559_2_83"/>
          <p:cNvSpPr txBox="1">
            <a:spLocks noGrp="1"/>
          </p:cNvSpPr>
          <p:nvPr>
            <p:ph idx="1"/>
          </p:nvPr>
        </p:nvSpPr>
        <p:spPr>
          <a:xfrm>
            <a:off x="6096000" y="969609"/>
            <a:ext cx="5725886" cy="438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921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Infection</a:t>
            </a:r>
          </a:p>
          <a:p>
            <a:pPr marL="228600" lvl="0" indent="-2921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Cancer</a:t>
            </a:r>
          </a:p>
          <a:p>
            <a:pPr marL="228600" lvl="0" indent="-2921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Pregnancy</a:t>
            </a:r>
          </a:p>
          <a:p>
            <a:pPr marL="228600" lvl="0" indent="-2921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Intracavitary fibroids</a:t>
            </a:r>
          </a:p>
          <a:p>
            <a:pPr marL="685800" lvl="1" indent="-2921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en-CA" sz="28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risk of expulsion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AEF8B75-FE77-457B-8C52-FC68998C5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14d1f2559_2_90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c14d1f2559_2_90"/>
          <p:cNvSpPr/>
          <p:nvPr/>
        </p:nvSpPr>
        <p:spPr>
          <a:xfrm>
            <a:off x="-2" y="0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c14d1f2559_2_90"/>
          <p:cNvSpPr txBox="1">
            <a:spLocks noGrp="1"/>
          </p:cNvSpPr>
          <p:nvPr>
            <p:ph type="title"/>
          </p:nvPr>
        </p:nvSpPr>
        <p:spPr>
          <a:xfrm>
            <a:off x="242883" y="128183"/>
            <a:ext cx="5377953" cy="23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 (UFE):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500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CA" sz="3500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fr-CA" sz="3500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Complications</a:t>
            </a:r>
            <a:endParaRPr sz="3500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DD3C5-3348-4E79-B3D0-CE3491F45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592" y="1035699"/>
            <a:ext cx="6220407" cy="5467738"/>
          </a:xfrm>
        </p:spPr>
        <p:txBody>
          <a:bodyPr>
            <a:normAutofit fontScale="92500" lnSpcReduction="10000"/>
          </a:bodyPr>
          <a:lstStyle/>
          <a:p>
            <a:pPr marL="406400" lvl="0" indent="-4572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Infection (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endometritis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81050" lvl="1" indent="-3429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0.5%</a:t>
            </a: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Foul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smelling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discharge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fever</a:t>
            </a:r>
            <a:endParaRPr lang="fr-CA" sz="23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57200">
              <a:spcBef>
                <a:spcPts val="0"/>
              </a:spcBef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Fibroma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expulsion</a:t>
            </a:r>
          </a:p>
          <a:p>
            <a:pPr marL="7493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localisation </a:t>
            </a: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10%</a:t>
            </a: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Vaginal expulsion of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gelatinous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parts</a:t>
            </a:r>
          </a:p>
          <a:p>
            <a:pPr marL="406400" indent="-457200">
              <a:spcBef>
                <a:spcPts val="0"/>
              </a:spcBef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Non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embolisation and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ovarian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dysfunction</a:t>
            </a:r>
            <a:endParaRPr lang="fr-CA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5-7%</a:t>
            </a: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leads to more </a:t>
            </a:r>
            <a:r>
              <a:rPr lang="fr-CA" sz="23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occurence</a:t>
            </a:r>
            <a:endParaRPr lang="fr-CA" sz="23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400" indent="-457200">
              <a:spcBef>
                <a:spcPts val="0"/>
              </a:spcBef>
              <a:buClr>
                <a:srgbClr val="1B5D7E"/>
              </a:buClr>
              <a:buSzPts val="2600"/>
              <a:buFont typeface="Wingdings" panose="05000000000000000000" pitchFamily="2" charset="2"/>
              <a:buChar char="q"/>
            </a:pP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Thrombophlebitis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pulmonary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embolism</a:t>
            </a:r>
            <a:endParaRPr lang="fr-CA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3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0.25%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9CED134-30E6-4725-B908-619FADA2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14d1f2559_2_12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c14d1f2559_2_12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c14d1f2559_2_12"/>
          <p:cNvSpPr txBox="1">
            <a:spLocks noGrp="1"/>
          </p:cNvSpPr>
          <p:nvPr>
            <p:ph type="title"/>
          </p:nvPr>
        </p:nvSpPr>
        <p:spPr>
          <a:xfrm>
            <a:off x="804671" y="422950"/>
            <a:ext cx="34059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Disclosures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Google Shape;112;gc14d1f2559_2_12"/>
          <p:cNvSpPr txBox="1">
            <a:spLocks noGrp="1"/>
          </p:cNvSpPr>
          <p:nvPr>
            <p:ph idx="1"/>
          </p:nvPr>
        </p:nvSpPr>
        <p:spPr>
          <a:xfrm>
            <a:off x="6095999" y="994145"/>
            <a:ext cx="5434619" cy="243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disclosures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Interventional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Radiologists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8F42B19-7115-45AE-B6F4-C01D50617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14d1f2559_2_97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c14d1f2559_2_97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331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c14d1f2559_2_97"/>
          <p:cNvSpPr txBox="1">
            <a:spLocks noGrp="1"/>
          </p:cNvSpPr>
          <p:nvPr>
            <p:ph type="title"/>
          </p:nvPr>
        </p:nvSpPr>
        <p:spPr>
          <a:xfrm>
            <a:off x="261759" y="37154"/>
            <a:ext cx="5613297" cy="245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 (UFE):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 dirty="0">
              <a:solidFill>
                <a:srgbClr val="1331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700" dirty="0">
                <a:solidFill>
                  <a:srgbClr val="133167"/>
                </a:solidFill>
              </a:rPr>
              <a:t>	</a:t>
            </a:r>
            <a:r>
              <a:rPr lang="fr-CA" sz="3500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Fertility</a:t>
            </a:r>
            <a:endParaRPr sz="3500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7" name="Google Shape;267;gc14d1f2559_2_97"/>
          <p:cNvSpPr txBox="1">
            <a:spLocks noGrp="1"/>
          </p:cNvSpPr>
          <p:nvPr>
            <p:ph idx="1"/>
          </p:nvPr>
        </p:nvSpPr>
        <p:spPr>
          <a:xfrm>
            <a:off x="5486400" y="1334278"/>
            <a:ext cx="6705599" cy="525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93700" lvl="0" indent="-4572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Pregnancy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reported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embolisation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37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Risk of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abnormal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placentation,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prematurity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birth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pregnancies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0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Font typeface="Arial" panose="020B0604020202020204" pitchFamily="34" charset="0"/>
              <a:buChar char="•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None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NOT FIRST CHOICE IF YOU WANT TO GET PREGNANT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4572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Font typeface="Arial" panose="020B0604020202020204" pitchFamily="34" charset="0"/>
              <a:buChar char="•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9055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Arial" panose="020B0604020202020204" pitchFamily="34" charset="0"/>
              <a:buChar char="•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851AB6A-8F03-4ED5-B900-A94DF9032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c14d1f2559_2_104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c14d1f2559_2_104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c14d1f2559_2_104"/>
          <p:cNvSpPr txBox="1">
            <a:spLocks noGrp="1"/>
          </p:cNvSpPr>
          <p:nvPr>
            <p:ph type="title"/>
          </p:nvPr>
        </p:nvSpPr>
        <p:spPr>
          <a:xfrm>
            <a:off x="253280" y="44578"/>
            <a:ext cx="5357161" cy="239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 (UFE):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dirty="0">
                <a:solidFill>
                  <a:srgbClr val="133167"/>
                </a:solidFill>
              </a:rPr>
              <a:t>	</a:t>
            </a:r>
            <a:r>
              <a:rPr lang="fr-CA" sz="3500" dirty="0">
                <a:solidFill>
                  <a:srgbClr val="133167"/>
                </a:solidFill>
              </a:rPr>
              <a:t>Case Example</a:t>
            </a:r>
            <a:endParaRPr sz="3500" dirty="0">
              <a:solidFill>
                <a:srgbClr val="13316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42A85-B1DA-4B6B-A7A2-2BB1BB789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442" y="1414914"/>
            <a:ext cx="6136816" cy="5111015"/>
          </a:xfrm>
        </p:spPr>
        <p:txBody>
          <a:bodyPr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45 yo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G2P2</a:t>
            </a:r>
          </a:p>
          <a:p>
            <a:pPr marL="8191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pregnancy</a:t>
            </a:r>
            <a:endParaRPr lang="fr-CA"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91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Hx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191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Symptomatic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endParaRPr lang="fr-CA"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9200" lvl="2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400"/>
              <a:buFont typeface="Wingdings" panose="05000000000000000000" pitchFamily="2" charset="2"/>
              <a:buChar char="q"/>
            </a:pPr>
            <a:r>
              <a:rPr lang="fr-CA" sz="20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r>
              <a:rPr lang="fr-CA" sz="20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menses </a:t>
            </a:r>
            <a:r>
              <a:rPr lang="fr-CA" sz="20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r>
              <a:rPr lang="fr-CA" sz="20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20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anemia</a:t>
            </a:r>
            <a:endParaRPr lang="fr-CA" sz="20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options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discussed</a:t>
            </a:r>
            <a:endParaRPr lang="fr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Myomectomy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hysterectomy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</a:t>
            </a:r>
          </a:p>
          <a:p>
            <a:pPr lvl="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Pt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chooses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UFE</a:t>
            </a: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</a:t>
            </a:r>
            <a:endParaRPr lang="fr-CA"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1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Shorter </a:t>
            </a:r>
            <a:r>
              <a:rPr lang="fr-CA" sz="21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endParaRPr lang="fr-CA" sz="21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AE510F9-D3A3-473D-8229-E68932941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"/>
          <p:cNvSpPr txBox="1"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2" name="Google Shape;28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658" y="1465163"/>
            <a:ext cx="5811348" cy="500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3879" y="1418550"/>
            <a:ext cx="5279748" cy="509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41698AE-F4D4-4569-9045-E19E53736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"/>
          <p:cNvSpPr txBox="1"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0" name="Google Shape;29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129" y="1204096"/>
            <a:ext cx="5142584" cy="514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5539" y="1198378"/>
            <a:ext cx="5148302" cy="514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2ACBC46-9F0A-4237-91DF-06003D3F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365" y="1186778"/>
            <a:ext cx="5360395" cy="536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099" y="1147118"/>
            <a:ext cx="5400055" cy="540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741FD8F-7414-4B40-8C9B-ACD67E77D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6616BEA-BF19-407F-8D95-5A7E77A50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7E2F1CE-4600-4F36-B3E2-22A73815A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03AE0F3-2A1D-4D7B-A249-C96E9B771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A128CF7-12AF-4449-A43D-EB10539A4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0A86DF6-73A4-45BB-A056-58F0B140D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14d1f2559_2_19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c14d1f2559_2_19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c14d1f2559_2_19"/>
          <p:cNvSpPr txBox="1">
            <a:spLocks noGrp="1"/>
          </p:cNvSpPr>
          <p:nvPr>
            <p:ph type="title"/>
          </p:nvPr>
        </p:nvSpPr>
        <p:spPr>
          <a:xfrm>
            <a:off x="804671" y="422950"/>
            <a:ext cx="34059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Google Shape;120;gc14d1f2559_2_19"/>
          <p:cNvSpPr txBox="1">
            <a:spLocks noGrp="1"/>
          </p:cNvSpPr>
          <p:nvPr>
            <p:ph idx="1"/>
          </p:nvPr>
        </p:nvSpPr>
        <p:spPr>
          <a:xfrm>
            <a:off x="5686148" y="1012795"/>
            <a:ext cx="6359672" cy="4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85800" lvl="0" indent="-4572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>
              <a:spcBef>
                <a:spcPts val="0"/>
              </a:spcBef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>
              <a:spcBef>
                <a:spcPts val="0"/>
              </a:spcBef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>
              <a:spcBef>
                <a:spcPts val="0"/>
              </a:spcBef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>
              <a:spcBef>
                <a:spcPts val="0"/>
              </a:spcBef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embolisation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>
              <a:spcBef>
                <a:spcPts val="0"/>
              </a:spcBef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Myomectomy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>
              <a:spcBef>
                <a:spcPts val="0"/>
              </a:spcBef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Hysterectomy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>
              <a:spcBef>
                <a:spcPts val="0"/>
              </a:spcBef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HIFU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42900">
              <a:spcBef>
                <a:spcPts val="0"/>
              </a:spcBef>
              <a:buClr>
                <a:srgbClr val="1B5D7E"/>
              </a:buClr>
              <a:buSzPts val="25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6091795-11ED-4F81-88EB-B7F78E31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682A095-EE7A-475D-B033-1CDCD82D4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4656C-4F51-4595-B2AF-FF17BA64F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6F490D6-5DCB-499F-803D-7932536B1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0E77429-2428-415C-AADC-4D83D19F2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E4EE57A-9924-43C6-A266-EFB79DEFE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FB83390-47FF-4CC9-AE5B-149CEA56F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945445F-AD9C-40FC-8423-A3120D993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CE00FE2-356F-460B-AF10-AD615CB3F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1CABC7E-98CE-4A36-A17F-F5BA9F9B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980A2FF-D646-4F12-BF22-3046E5EBF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167951" y="636128"/>
            <a:ext cx="526336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Google Shape;126;p4"/>
          <p:cNvSpPr txBox="1">
            <a:spLocks noGrp="1"/>
          </p:cNvSpPr>
          <p:nvPr>
            <p:ph idx="1"/>
          </p:nvPr>
        </p:nvSpPr>
        <p:spPr>
          <a:xfrm>
            <a:off x="251927" y="1762699"/>
            <a:ext cx="5971828" cy="471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Noncancerous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growths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Font typeface="Wingdings" panose="05000000000000000000" pitchFamily="2" charset="2"/>
              <a:buChar char="q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muscular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wall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uterus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Font typeface="Wingdings" panose="05000000000000000000" pitchFamily="2" charset="2"/>
              <a:buChar char="q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asymptomatic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Font typeface="Wingdings" panose="05000000000000000000" pitchFamily="2" charset="2"/>
              <a:buChar char="q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Symptomatic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8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18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 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Google Shape;127;p4"/>
          <p:cNvSpPr/>
          <p:nvPr/>
        </p:nvSpPr>
        <p:spPr>
          <a:xfrm flipH="1">
            <a:off x="4933310" y="1"/>
            <a:ext cx="6488456" cy="3036711"/>
          </a:xfrm>
          <a:custGeom>
            <a:avLst/>
            <a:gdLst/>
            <a:ahLst/>
            <a:cxnLst/>
            <a:rect l="l" t="t" r="r" b="b"/>
            <a:pathLst>
              <a:path w="6488456" h="3036711" extrusionOk="0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 b="12948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 extrusionOk="0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9" name="Google Shape;129;p4"/>
          <p:cNvSpPr/>
          <p:nvPr/>
        </p:nvSpPr>
        <p:spPr>
          <a:xfrm flipH="1">
            <a:off x="6993989" y="2900758"/>
            <a:ext cx="5198011" cy="3957242"/>
          </a:xfrm>
          <a:custGeom>
            <a:avLst/>
            <a:gdLst/>
            <a:ahLst/>
            <a:cxnLst/>
            <a:rect l="l" t="t" r="r" b="b"/>
            <a:pathLst>
              <a:path w="5198011" h="3957242" extrusionOk="0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4">
            <a:alphaModFix/>
          </a:blip>
          <a:srcRect t="24782" r="2" b="4146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 extrusionOk="0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E681413-0D1C-497F-A7EE-09DFA6615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17354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5371D09-D716-436D-A498-E2A590609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A2687D-3867-4E2A-815E-BCA179F65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19" y="-281"/>
            <a:ext cx="6858562" cy="68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1022495-9E1A-456D-B0A0-590733EAE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2"/>
          <p:cNvSpPr txBox="1"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4" name="Google Shape;41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819" y="1418549"/>
            <a:ext cx="5260683" cy="5260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6975" y="1418793"/>
            <a:ext cx="5260440" cy="52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0547471-6605-4DA4-A162-66459A8E8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2" name="Google Shape;42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512" y="1097014"/>
            <a:ext cx="5453041" cy="545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7760" y="1097015"/>
            <a:ext cx="5426400" cy="54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D9DB7F7-D372-4135-85E8-6569591DF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0" name="Google Shape;43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263" y="739851"/>
            <a:ext cx="6284154" cy="595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962785B-7952-4D83-AE2D-AB00FFDC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78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5"/>
          <p:cNvSpPr txBox="1"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7" name="Google Shape;43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895" y="1083726"/>
            <a:ext cx="5568305" cy="556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9515" y="1087448"/>
            <a:ext cx="5630845" cy="5564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B9E2CAA-2DEE-497C-8285-BBDA30A9C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"/>
          <p:cNvSpPr txBox="1"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 - Post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5" name="Google Shape;44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062" y="1271155"/>
            <a:ext cx="5629090" cy="51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1624" y="1271155"/>
            <a:ext cx="5874135" cy="51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EF30396-6FD5-4246-AD8A-85723E623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281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14d1f2559_2_111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c14d1f2559_2_111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c14d1f2559_2_111"/>
          <p:cNvSpPr txBox="1">
            <a:spLocks noGrp="1"/>
          </p:cNvSpPr>
          <p:nvPr>
            <p:ph type="title"/>
          </p:nvPr>
        </p:nvSpPr>
        <p:spPr>
          <a:xfrm>
            <a:off x="250425" y="519250"/>
            <a:ext cx="4989600" cy="138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4" name="Google Shape;454;gc14d1f2559_2_111"/>
          <p:cNvSpPr txBox="1">
            <a:spLocks noGrp="1"/>
          </p:cNvSpPr>
          <p:nvPr>
            <p:ph idx="1"/>
          </p:nvPr>
        </p:nvSpPr>
        <p:spPr>
          <a:xfrm>
            <a:off x="5863722" y="770021"/>
            <a:ext cx="6328278" cy="608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benign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but can lead to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seek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options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exists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and can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discussed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doctor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embolisation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a good option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has the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benefits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4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Minimally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invasive 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4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00" lvl="1" indent="-342900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4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Faster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endParaRPr lang="fr-CA"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 of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relief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95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endParaRPr sz="2100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05C84AE-7EBF-4994-AC16-FF6C0BB8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>
            <a:off x="804671" y="365125"/>
            <a:ext cx="3405821" cy="31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Google Shape;138;p5"/>
          <p:cNvSpPr txBox="1">
            <a:spLocks noGrp="1"/>
          </p:cNvSpPr>
          <p:nvPr>
            <p:ph idx="1"/>
          </p:nvPr>
        </p:nvSpPr>
        <p:spPr>
          <a:xfrm>
            <a:off x="5666862" y="994145"/>
            <a:ext cx="5863721" cy="483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Pressure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Pelvic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Pain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Heavy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Menstrual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Bleeding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Constant Urge to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Urinate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Painful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Sexual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Intercourse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ct val="1000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Enlarged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Abdomen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866840-9E5F-47B5-A88F-9837A79E6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14d1f2559_0_0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c14d1f2559_0_0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c14d1f2559_0_0"/>
          <p:cNvSpPr txBox="1">
            <a:spLocks noGrp="1"/>
          </p:cNvSpPr>
          <p:nvPr>
            <p:ph type="title"/>
          </p:nvPr>
        </p:nvSpPr>
        <p:spPr>
          <a:xfrm>
            <a:off x="804671" y="365125"/>
            <a:ext cx="34059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sz="5000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Google Shape;146;gc14d1f2559_0_0"/>
          <p:cNvSpPr txBox="1">
            <a:spLocks noGrp="1"/>
          </p:cNvSpPr>
          <p:nvPr>
            <p:ph idx="1"/>
          </p:nvPr>
        </p:nvSpPr>
        <p:spPr>
          <a:xfrm>
            <a:off x="6095999" y="994145"/>
            <a:ext cx="6015135" cy="329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Up to 40% of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up to 25% have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seek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Google Shape;147;gc14d1f2559_0_0"/>
          <p:cNvSpPr txBox="1"/>
          <p:nvPr/>
        </p:nvSpPr>
        <p:spPr>
          <a:xfrm>
            <a:off x="429658" y="5695220"/>
            <a:ext cx="1134994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0" i="0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EA Stewart, CL </a:t>
            </a:r>
            <a:r>
              <a:rPr lang="fr-CA" sz="1200" b="0" i="0" u="none" strike="noStrike" cap="none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Cookson</a:t>
            </a:r>
            <a:r>
              <a:rPr lang="fr-CA" sz="1200" b="0" i="0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, RA Gandolfo, R </a:t>
            </a:r>
            <a:r>
              <a:rPr lang="fr-CA" sz="1200" b="0" i="0" u="none" strike="noStrike" cap="none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Schukze</a:t>
            </a:r>
            <a:r>
              <a:rPr lang="fr-CA" sz="1200" b="0" i="0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-Rath, </a:t>
            </a:r>
            <a:r>
              <a:rPr lang="fr-CA" sz="1200" b="0" i="1" u="none" strike="noStrike" cap="none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Epidemiology</a:t>
            </a:r>
            <a:r>
              <a:rPr lang="fr-CA" sz="1200" b="0" i="1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CA" sz="1200" b="0" i="1" u="none" strike="noStrike" cap="none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uterine</a:t>
            </a:r>
            <a:r>
              <a:rPr lang="fr-CA" sz="1200" b="0" i="1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200" b="0" i="1" u="none" strike="noStrike" cap="none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fibroids</a:t>
            </a:r>
            <a:r>
              <a:rPr lang="fr-CA" sz="1200" b="0" i="1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: a </a:t>
            </a:r>
            <a:r>
              <a:rPr lang="fr-CA" sz="1200" b="0" i="1" u="none" strike="noStrike" cap="none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systematic</a:t>
            </a:r>
            <a:r>
              <a:rPr lang="fr-CA" sz="1200" b="0" i="1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200" b="0" i="1" u="none" strike="noStrike" cap="none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r>
              <a:rPr lang="fr-CA" sz="1200" b="0" i="1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CA" sz="1200" b="0" i="0" u="none" strike="noStrike" cap="none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BJOG, </a:t>
            </a:r>
            <a:r>
              <a:rPr lang="fr-CA" sz="1200" b="1" i="0" u="sng" strike="noStrike" cap="none" dirty="0">
                <a:solidFill>
                  <a:srgbClr val="1B5D7E"/>
                </a:solidFill>
                <a:latin typeface="Open Sans"/>
                <a:ea typeface="Open Sans"/>
                <a:cs typeface="Open Sans"/>
                <a:sym typeface="Open Sans"/>
              </a:rPr>
              <a:t>vol 124, I 10 </a:t>
            </a:r>
            <a:r>
              <a:rPr lang="fr-CA" sz="1200" b="0" i="0" u="none" strike="noStrike" cap="none" dirty="0" err="1">
                <a:solidFill>
                  <a:srgbClr val="1B5D7E"/>
                </a:solidFill>
                <a:latin typeface="Open Sans"/>
                <a:ea typeface="Open Sans"/>
                <a:cs typeface="Open Sans"/>
                <a:sym typeface="Open Sans"/>
              </a:rPr>
              <a:t>September</a:t>
            </a:r>
            <a:r>
              <a:rPr lang="fr-CA" sz="1200" b="0" i="0" u="none" strike="noStrike" cap="none" dirty="0">
                <a:solidFill>
                  <a:srgbClr val="1B5D7E"/>
                </a:solidFill>
                <a:latin typeface="Open Sans"/>
                <a:ea typeface="Open Sans"/>
                <a:cs typeface="Open Sans"/>
                <a:sym typeface="Open Sans"/>
              </a:rPr>
              <a:t> 2017 ; 1501-1512</a:t>
            </a:r>
            <a:endParaRPr dirty="0">
              <a:solidFill>
                <a:srgbClr val="1B5D7E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B5D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6C5845C-B060-40A3-8313-BC90BFA8B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"/>
          <p:cNvSpPr txBox="1"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localisation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Google Shape;156;p7"/>
          <p:cNvSpPr txBox="1">
            <a:spLocks noGrp="1"/>
          </p:cNvSpPr>
          <p:nvPr>
            <p:ph idx="1"/>
          </p:nvPr>
        </p:nvSpPr>
        <p:spPr>
          <a:xfrm>
            <a:off x="7050946" y="1377108"/>
            <a:ext cx="5050858" cy="479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0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Fibroids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occur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localisation in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uterus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0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location can cause more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4" name="Google Shape;154;p7"/>
          <p:cNvCxnSpPr/>
          <p:nvPr/>
        </p:nvCxnSpPr>
        <p:spPr>
          <a:xfrm rot="10800000">
            <a:off x="475488" y="587238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lt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r="-3" b="1301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8F053A1-2C55-43F5-A087-75EAD2AC2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14d1f2559_0_8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c14d1f2559_0_8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c14d1f2559_0_8"/>
          <p:cNvSpPr txBox="1">
            <a:spLocks noGrp="1"/>
          </p:cNvSpPr>
          <p:nvPr>
            <p:ph type="title"/>
          </p:nvPr>
        </p:nvSpPr>
        <p:spPr>
          <a:xfrm>
            <a:off x="804671" y="365125"/>
            <a:ext cx="34059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Google Shape;164;gc14d1f2559_0_8"/>
          <p:cNvSpPr txBox="1">
            <a:spLocks noGrp="1"/>
          </p:cNvSpPr>
          <p:nvPr>
            <p:ph idx="1"/>
          </p:nvPr>
        </p:nvSpPr>
        <p:spPr>
          <a:xfrm>
            <a:off x="5707781" y="994145"/>
            <a:ext cx="6484218" cy="452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921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Ultrasound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92100" algn="l" rtl="0">
              <a:spcBef>
                <a:spcPts val="0"/>
              </a:spcBef>
              <a:spcAft>
                <a:spcPts val="0"/>
              </a:spcAft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pelvic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Endovaginal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1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400"/>
              <a:buFont typeface="Wingdings" panose="05000000000000000000" pitchFamily="2" charset="2"/>
              <a:buChar char="q"/>
            </a:pP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first exam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92100">
              <a:spcBef>
                <a:spcPts val="0"/>
              </a:spcBef>
              <a:buClr>
                <a:srgbClr val="1B5D7E"/>
              </a:buClr>
              <a:buSzPts val="2800"/>
              <a:buFont typeface="Wingdings" panose="05000000000000000000" pitchFamily="2" charset="2"/>
              <a:buChar char="q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Magnetic </a:t>
            </a:r>
            <a:r>
              <a:rPr lang="fr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Imaging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1" algn="l" rtl="0">
              <a:spcBef>
                <a:spcPts val="500"/>
              </a:spcBef>
              <a:spcAft>
                <a:spcPts val="0"/>
              </a:spcAft>
              <a:buClr>
                <a:srgbClr val="1B5D7E"/>
              </a:buClr>
              <a:buSzPts val="2400"/>
              <a:buFont typeface="Wingdings" panose="05000000000000000000" pitchFamily="2" charset="2"/>
              <a:buChar char="q"/>
            </a:pP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characterise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fibromas</a:t>
            </a:r>
            <a:r>
              <a:rPr lang="fr-CA" sz="2400" dirty="0">
                <a:solidFill>
                  <a:srgbClr val="1B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400" dirty="0">
              <a:solidFill>
                <a:srgbClr val="1B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2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5D7E"/>
              </a:buClr>
              <a:buSzPts val="2100"/>
              <a:buFont typeface="Wingdings" panose="05000000000000000000" pitchFamily="2" charset="2"/>
              <a:buChar char="q"/>
            </a:pP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7B04719-74EB-457D-8089-A43654734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14d1f2559_0_22"/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c14d1f2559_0_22"/>
          <p:cNvSpPr/>
          <p:nvPr/>
        </p:nvSpPr>
        <p:spPr>
          <a:xfrm>
            <a:off x="1" y="1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rgbClr val="DFDB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c14d1f2559_0_22"/>
          <p:cNvSpPr txBox="1">
            <a:spLocks noGrp="1"/>
          </p:cNvSpPr>
          <p:nvPr>
            <p:ph type="title"/>
          </p:nvPr>
        </p:nvSpPr>
        <p:spPr>
          <a:xfrm>
            <a:off x="242371" y="365125"/>
            <a:ext cx="5442333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Fibroid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r-CA" sz="5000" b="1" dirty="0" err="1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CA" sz="5000" b="1" dirty="0">
                <a:solidFill>
                  <a:srgbClr val="13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Options</a:t>
            </a:r>
            <a:endParaRPr sz="5000" b="1" dirty="0">
              <a:solidFill>
                <a:srgbClr val="133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2" name="Google Shape;172;gc14d1f2559_0_2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3220" y="1698625"/>
            <a:ext cx="9831203" cy="4794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3" name="Google Shape;173;gc14d1f2559_0_22"/>
          <p:cNvSpPr txBox="1"/>
          <p:nvPr/>
        </p:nvSpPr>
        <p:spPr>
          <a:xfrm>
            <a:off x="0" y="6565653"/>
            <a:ext cx="3679500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Sony Singh and </a:t>
            </a:r>
            <a:r>
              <a:rPr lang="fr-CA" sz="1300" dirty="0" err="1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Belland</a:t>
            </a:r>
            <a:r>
              <a:rPr lang="fr-CA" sz="1300" dirty="0">
                <a:solidFill>
                  <a:srgbClr val="1B5D7E"/>
                </a:solidFill>
                <a:latin typeface="Calibri"/>
                <a:ea typeface="Calibri"/>
                <a:cs typeface="Calibri"/>
                <a:sym typeface="Calibri"/>
              </a:rPr>
              <a:t>.  CMRO. 2015</a:t>
            </a:r>
            <a:endParaRPr sz="1300" dirty="0">
              <a:solidFill>
                <a:srgbClr val="1B5D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3C22482-2DA2-4EAB-89A3-D892D978C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2440" y="6017356"/>
            <a:ext cx="1209560" cy="8406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AIR">
      <a:dk1>
        <a:srgbClr val="5D5355"/>
      </a:dk1>
      <a:lt1>
        <a:sysClr val="window" lastClr="FFFFFF"/>
      </a:lt1>
      <a:dk2>
        <a:srgbClr val="595959"/>
      </a:dk2>
      <a:lt2>
        <a:srgbClr val="1FB25A"/>
      </a:lt2>
      <a:accent1>
        <a:srgbClr val="122D43"/>
      </a:accent1>
      <a:accent2>
        <a:srgbClr val="193C5A"/>
      </a:accent2>
      <a:accent3>
        <a:srgbClr val="83B3DC"/>
      </a:accent3>
      <a:accent4>
        <a:srgbClr val="D11241"/>
      </a:accent4>
      <a:accent5>
        <a:srgbClr val="F37736"/>
      </a:accent5>
      <a:accent6>
        <a:srgbClr val="FCB034"/>
      </a:accent6>
      <a:hlink>
        <a:srgbClr val="1FB25A"/>
      </a:hlink>
      <a:folHlink>
        <a:srgbClr val="7D41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217</TotalTime>
  <Words>926</Words>
  <Application>Microsoft Office PowerPoint</Application>
  <PresentationFormat>Widescreen</PresentationFormat>
  <Paragraphs>225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Wingdings 3</vt:lpstr>
      <vt:lpstr>Roboto</vt:lpstr>
      <vt:lpstr>Arial</vt:lpstr>
      <vt:lpstr>Wingdings</vt:lpstr>
      <vt:lpstr>Open Sans</vt:lpstr>
      <vt:lpstr>Trebuchet MS</vt:lpstr>
      <vt:lpstr>Calibri</vt:lpstr>
      <vt:lpstr>Facet</vt:lpstr>
      <vt:lpstr>Uterine Fibroids and Uterine Artery Embolisation </vt:lpstr>
      <vt:lpstr>Disclosures</vt:lpstr>
      <vt:lpstr>Outline</vt:lpstr>
      <vt:lpstr>Uterine Fibroids</vt:lpstr>
      <vt:lpstr>Fibroid symptoms</vt:lpstr>
      <vt:lpstr>Fibroids </vt:lpstr>
      <vt:lpstr>Fibroids localisation</vt:lpstr>
      <vt:lpstr>Fibroid  Imaging</vt:lpstr>
      <vt:lpstr>Fibroid Treatment Options</vt:lpstr>
      <vt:lpstr>Fibroid Medical Treatment</vt:lpstr>
      <vt:lpstr>Fibroid  Treatments:  Locoregional</vt:lpstr>
      <vt:lpstr>Fibroid  Treatments:  Myomectomy</vt:lpstr>
      <vt:lpstr>Fibroid  Treatments:  Myomectomy</vt:lpstr>
      <vt:lpstr>Fibroid  Treatments: Uterine Artery Embolisation (UFE)</vt:lpstr>
      <vt:lpstr>Uterine Artery Embolisation (UFE)</vt:lpstr>
      <vt:lpstr>Uterine Artery Embolisation (UFE):  How it's performed</vt:lpstr>
      <vt:lpstr>Uterine Artery Embolisation (UFE)</vt:lpstr>
      <vt:lpstr>Uterine Artery Embolisation (UFE):   Contraindications</vt:lpstr>
      <vt:lpstr>Uterine Artery Embolisation (UFE):  Potential Complications</vt:lpstr>
      <vt:lpstr>Uterine Artery Embolisation (UFE):   Fertility</vt:lpstr>
      <vt:lpstr>Uterine Artery Embolisation (UFE):  Case Example</vt:lpstr>
      <vt:lpstr>Pre</vt:lpstr>
      <vt:lpstr>Pre</vt:lpstr>
      <vt:lpstr>Pre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</vt:lpstr>
      <vt:lpstr>Post</vt:lpstr>
      <vt:lpstr>Post</vt:lpstr>
      <vt:lpstr>Post</vt:lpstr>
      <vt:lpstr>Pre - Post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Uterine Fibroids and Uterine Artery Embolisation</dc:title>
  <dc:creator>Veronique Caty</dc:creator>
  <cp:lastModifiedBy>Siri Boulom</cp:lastModifiedBy>
  <cp:revision>2</cp:revision>
  <cp:lastPrinted>2021-03-17T16:08:05Z</cp:lastPrinted>
  <dcterms:created xsi:type="dcterms:W3CDTF">2020-12-14T14:38:35Z</dcterms:created>
  <dcterms:modified xsi:type="dcterms:W3CDTF">2021-03-22T14:21:45Z</dcterms:modified>
</cp:coreProperties>
</file>